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1159" r:id="rId4"/>
    <p:sldId id="481" r:id="rId5"/>
    <p:sldId id="518" r:id="rId6"/>
    <p:sldId id="519" r:id="rId7"/>
    <p:sldId id="521" r:id="rId8"/>
    <p:sldId id="523" r:id="rId9"/>
    <p:sldId id="1123" r:id="rId10"/>
    <p:sldId id="1122" r:id="rId11"/>
    <p:sldId id="467" r:id="rId12"/>
    <p:sldId id="524" r:id="rId13"/>
    <p:sldId id="511" r:id="rId14"/>
    <p:sldId id="512" r:id="rId15"/>
    <p:sldId id="1156" r:id="rId16"/>
    <p:sldId id="1157" r:id="rId17"/>
    <p:sldId id="520" r:id="rId18"/>
    <p:sldId id="1158" r:id="rId19"/>
    <p:sldId id="522" r:id="rId20"/>
    <p:sldId id="557" r:id="rId21"/>
    <p:sldId id="1124" r:id="rId22"/>
    <p:sldId id="1126" r:id="rId23"/>
    <p:sldId id="1127" r:id="rId24"/>
    <p:sldId id="1128" r:id="rId25"/>
    <p:sldId id="1129" r:id="rId26"/>
    <p:sldId id="1130" r:id="rId27"/>
    <p:sldId id="1131" r:id="rId28"/>
    <p:sldId id="1134" r:id="rId29"/>
    <p:sldId id="1144" r:id="rId30"/>
    <p:sldId id="1133" r:id="rId31"/>
    <p:sldId id="1135" r:id="rId32"/>
    <p:sldId id="1148" r:id="rId33"/>
    <p:sldId id="1149" r:id="rId34"/>
    <p:sldId id="1150" r:id="rId35"/>
    <p:sldId id="1151" r:id="rId36"/>
    <p:sldId id="1152" r:id="rId37"/>
    <p:sldId id="1136" r:id="rId38"/>
    <p:sldId id="1137" r:id="rId39"/>
    <p:sldId id="1139" r:id="rId40"/>
    <p:sldId id="1140" r:id="rId41"/>
    <p:sldId id="1141" r:id="rId42"/>
    <p:sldId id="1142" r:id="rId43"/>
    <p:sldId id="1143" r:id="rId44"/>
    <p:sldId id="1160" r:id="rId45"/>
    <p:sldId id="1161" r:id="rId46"/>
    <p:sldId id="448" r:id="rId47"/>
    <p:sldId id="470" r:id="rId48"/>
    <p:sldId id="475" r:id="rId49"/>
    <p:sldId id="468" r:id="rId50"/>
    <p:sldId id="469" r:id="rId51"/>
    <p:sldId id="116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50467-C7CA-4559-812F-2AAC86B474C3}" v="494" dt="2024-08-16T12:07:40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44" y="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Bagnall" userId="55f10786-9a34-47e9-b12f-c4d7ff253fe8" providerId="ADAL" clId="{E1B50467-C7CA-4559-812F-2AAC86B474C3}"/>
    <pc:docChg chg="undo custSel addSld delSld modSld sldOrd">
      <pc:chgData name="Tony Bagnall" userId="55f10786-9a34-47e9-b12f-c4d7ff253fe8" providerId="ADAL" clId="{E1B50467-C7CA-4559-812F-2AAC86B474C3}" dt="2024-08-16T12:11:03.151" v="3364" actId="20577"/>
      <pc:docMkLst>
        <pc:docMk/>
      </pc:docMkLst>
      <pc:sldChg chg="addSp delSp modSp mod delAnim modAnim">
        <pc:chgData name="Tony Bagnall" userId="55f10786-9a34-47e9-b12f-c4d7ff253fe8" providerId="ADAL" clId="{E1B50467-C7CA-4559-812F-2AAC86B474C3}" dt="2024-08-12T15:28:03.486" v="1177"/>
        <pc:sldMkLst>
          <pc:docMk/>
          <pc:sldMk cId="1330705963" sldId="256"/>
        </pc:sldMkLst>
        <pc:spChg chg="mod">
          <ac:chgData name="Tony Bagnall" userId="55f10786-9a34-47e9-b12f-c4d7ff253fe8" providerId="ADAL" clId="{E1B50467-C7CA-4559-812F-2AAC86B474C3}" dt="2024-08-12T13:52:47.828" v="164" actId="1076"/>
          <ac:spMkLst>
            <pc:docMk/>
            <pc:sldMk cId="1330705963" sldId="256"/>
            <ac:spMk id="2" creationId="{C1D0E459-2535-5082-B64B-176F4F745EE9}"/>
          </ac:spMkLst>
        </pc:spChg>
        <pc:spChg chg="del mod">
          <ac:chgData name="Tony Bagnall" userId="55f10786-9a34-47e9-b12f-c4d7ff253fe8" providerId="ADAL" clId="{E1B50467-C7CA-4559-812F-2AAC86B474C3}" dt="2024-08-12T13:44:18.640" v="68" actId="478"/>
          <ac:spMkLst>
            <pc:docMk/>
            <pc:sldMk cId="1330705963" sldId="256"/>
            <ac:spMk id="3" creationId="{09F579C9-0F31-1574-451D-1A8859D89815}"/>
          </ac:spMkLst>
        </pc:spChg>
        <pc:spChg chg="mod">
          <ac:chgData name="Tony Bagnall" userId="55f10786-9a34-47e9-b12f-c4d7ff253fe8" providerId="ADAL" clId="{E1B50467-C7CA-4559-812F-2AAC86B474C3}" dt="2024-08-12T13:40:30.218" v="1" actId="21"/>
          <ac:spMkLst>
            <pc:docMk/>
            <pc:sldMk cId="1330705963" sldId="256"/>
            <ac:spMk id="4" creationId="{DBC43C2C-5A14-2116-E0A9-D29576C5BB21}"/>
          </ac:spMkLst>
        </pc:spChg>
        <pc:spChg chg="add del mod">
          <ac:chgData name="Tony Bagnall" userId="55f10786-9a34-47e9-b12f-c4d7ff253fe8" providerId="ADAL" clId="{E1B50467-C7CA-4559-812F-2AAC86B474C3}" dt="2024-08-12T13:54:48.352" v="205" actId="478"/>
          <ac:spMkLst>
            <pc:docMk/>
            <pc:sldMk cId="1330705963" sldId="256"/>
            <ac:spMk id="13" creationId="{6B83B5F7-4C80-F1D4-9998-2D4BA28F9E5E}"/>
          </ac:spMkLst>
        </pc:spChg>
        <pc:spChg chg="add mod">
          <ac:chgData name="Tony Bagnall" userId="55f10786-9a34-47e9-b12f-c4d7ff253fe8" providerId="ADAL" clId="{E1B50467-C7CA-4559-812F-2AAC86B474C3}" dt="2024-08-12T14:01:33.977" v="313" actId="1076"/>
          <ac:spMkLst>
            <pc:docMk/>
            <pc:sldMk cId="1330705963" sldId="256"/>
            <ac:spMk id="14" creationId="{73F2BCC6-47FB-1CF3-912B-A2D6F16C3A51}"/>
          </ac:spMkLst>
        </pc:spChg>
        <pc:spChg chg="add mod">
          <ac:chgData name="Tony Bagnall" userId="55f10786-9a34-47e9-b12f-c4d7ff253fe8" providerId="ADAL" clId="{E1B50467-C7CA-4559-812F-2AAC86B474C3}" dt="2024-08-12T13:59:10.794" v="284" actId="1076"/>
          <ac:spMkLst>
            <pc:docMk/>
            <pc:sldMk cId="1330705963" sldId="256"/>
            <ac:spMk id="15" creationId="{FBC28AC4-3916-6445-E443-14C2671739AE}"/>
          </ac:spMkLst>
        </pc:spChg>
        <pc:spChg chg="add del mod">
          <ac:chgData name="Tony Bagnall" userId="55f10786-9a34-47e9-b12f-c4d7ff253fe8" providerId="ADAL" clId="{E1B50467-C7CA-4559-812F-2AAC86B474C3}" dt="2024-08-12T13:44:27.349" v="70" actId="478"/>
          <ac:spMkLst>
            <pc:docMk/>
            <pc:sldMk cId="1330705963" sldId="256"/>
            <ac:spMk id="17" creationId="{54F26604-7FDC-3C91-0236-6EF5407E1708}"/>
          </ac:spMkLst>
        </pc:spChg>
        <pc:spChg chg="add mod">
          <ac:chgData name="Tony Bagnall" userId="55f10786-9a34-47e9-b12f-c4d7ff253fe8" providerId="ADAL" clId="{E1B50467-C7CA-4559-812F-2AAC86B474C3}" dt="2024-08-12T13:59:58.533" v="309" actId="1076"/>
          <ac:spMkLst>
            <pc:docMk/>
            <pc:sldMk cId="1330705963" sldId="256"/>
            <ac:spMk id="18" creationId="{4F42B2A0-3C45-27FC-6761-F84314CE7264}"/>
          </ac:spMkLst>
        </pc:spChg>
        <pc:spChg chg="add mod">
          <ac:chgData name="Tony Bagnall" userId="55f10786-9a34-47e9-b12f-c4d7ff253fe8" providerId="ADAL" clId="{E1B50467-C7CA-4559-812F-2AAC86B474C3}" dt="2024-08-12T13:59:18.298" v="285" actId="1076"/>
          <ac:spMkLst>
            <pc:docMk/>
            <pc:sldMk cId="1330705963" sldId="256"/>
            <ac:spMk id="19" creationId="{BB205787-0271-4002-F2EC-BE04CE30244E}"/>
          </ac:spMkLst>
        </pc:spChg>
        <pc:spChg chg="add del mod">
          <ac:chgData name="Tony Bagnall" userId="55f10786-9a34-47e9-b12f-c4d7ff253fe8" providerId="ADAL" clId="{E1B50467-C7CA-4559-812F-2AAC86B474C3}" dt="2024-08-12T13:59:45.769" v="308" actId="478"/>
          <ac:spMkLst>
            <pc:docMk/>
            <pc:sldMk cId="1330705963" sldId="256"/>
            <ac:spMk id="20" creationId="{2BE3A441-676F-0F13-3DAB-77D8F6882846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26" creationId="{9AB47764-1C50-423C-3869-3BFA1A4EE58C}"/>
          </ac:spMkLst>
        </pc:spChg>
        <pc:spChg chg="add mod">
          <ac:chgData name="Tony Bagnall" userId="55f10786-9a34-47e9-b12f-c4d7ff253fe8" providerId="ADAL" clId="{E1B50467-C7CA-4559-812F-2AAC86B474C3}" dt="2024-08-12T13:59:10.794" v="284" actId="1076"/>
          <ac:spMkLst>
            <pc:docMk/>
            <pc:sldMk cId="1330705963" sldId="256"/>
            <ac:spMk id="29" creationId="{C51134A1-43CC-F45B-2D71-25926C662851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30" creationId="{1E1393CB-E512-BE51-F618-94C459CD99D3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31" creationId="{477346CA-0C2D-EBD1-2F08-A9744A61146C}"/>
          </ac:spMkLst>
        </pc:spChg>
        <pc:spChg chg="add mod">
          <ac:chgData name="Tony Bagnall" userId="55f10786-9a34-47e9-b12f-c4d7ff253fe8" providerId="ADAL" clId="{E1B50467-C7CA-4559-812F-2AAC86B474C3}" dt="2024-08-12T14:02:11.951" v="318" actId="1076"/>
          <ac:spMkLst>
            <pc:docMk/>
            <pc:sldMk cId="1330705963" sldId="256"/>
            <ac:spMk id="37" creationId="{96888FC4-6AE5-99C2-BE8C-467AC77E9281}"/>
          </ac:spMkLst>
        </pc:sp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5" creationId="{1784E04B-44BA-2F3D-6734-D381F291F4BE}"/>
          </ac:picMkLst>
        </pc:picChg>
        <pc:picChg chg="add del mod">
          <ac:chgData name="Tony Bagnall" userId="55f10786-9a34-47e9-b12f-c4d7ff253fe8" providerId="ADAL" clId="{E1B50467-C7CA-4559-812F-2AAC86B474C3}" dt="2024-08-12T13:46:52.534" v="117" actId="478"/>
          <ac:picMkLst>
            <pc:docMk/>
            <pc:sldMk cId="1330705963" sldId="256"/>
            <ac:picMk id="6" creationId="{11695DAF-534B-19A3-7C74-18A5673B6729}"/>
          </ac:picMkLst>
        </pc:picChg>
        <pc:picChg chg="add mod">
          <ac:chgData name="Tony Bagnall" userId="55f10786-9a34-47e9-b12f-c4d7ff253fe8" providerId="ADAL" clId="{E1B50467-C7CA-4559-812F-2AAC86B474C3}" dt="2024-08-12T13:58:50.354" v="282" actId="1076"/>
          <ac:picMkLst>
            <pc:docMk/>
            <pc:sldMk cId="1330705963" sldId="256"/>
            <ac:picMk id="7" creationId="{BCF4FCB4-66F7-07B4-BDEA-5C3F23260182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8" creationId="{B0A56C6E-C45B-91C9-3E4D-7C17AE897BBF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9" creationId="{AED14C68-FB7C-7490-6558-1574B926BF85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10" creationId="{D110E677-267F-8591-AFAA-1EE5922364B1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11" creationId="{F62AD512-5ED0-45D3-43D2-20172CED8A15}"/>
          </ac:picMkLst>
        </pc:picChg>
        <pc:picChg chg="add del mod">
          <ac:chgData name="Tony Bagnall" userId="55f10786-9a34-47e9-b12f-c4d7ff253fe8" providerId="ADAL" clId="{E1B50467-C7CA-4559-812F-2AAC86B474C3}" dt="2024-08-12T13:50:49.520" v="150" actId="478"/>
          <ac:picMkLst>
            <pc:docMk/>
            <pc:sldMk cId="1330705963" sldId="256"/>
            <ac:picMk id="21" creationId="{6B34C20F-54B3-441D-48FE-40B1B8EB48AC}"/>
          </ac:picMkLst>
        </pc:picChg>
        <pc:picChg chg="add mod">
          <ac:chgData name="Tony Bagnall" userId="55f10786-9a34-47e9-b12f-c4d7ff253fe8" providerId="ADAL" clId="{E1B50467-C7CA-4559-812F-2AAC86B474C3}" dt="2024-08-12T14:01:33.977" v="313" actId="1076"/>
          <ac:picMkLst>
            <pc:docMk/>
            <pc:sldMk cId="1330705963" sldId="256"/>
            <ac:picMk id="22" creationId="{FF85F8BD-EECA-3CEC-F9EC-C2ECC967BC6A}"/>
          </ac:picMkLst>
        </pc:pic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24" creationId="{68D6C686-D6E6-EBBF-071A-66DBB75E689D}"/>
          </ac:picMkLst>
        </pc:picChg>
        <pc:picChg chg="add mod">
          <ac:chgData name="Tony Bagnall" userId="55f10786-9a34-47e9-b12f-c4d7ff253fe8" providerId="ADAL" clId="{E1B50467-C7CA-4559-812F-2AAC86B474C3}" dt="2024-08-12T13:58:50.354" v="282" actId="1076"/>
          <ac:picMkLst>
            <pc:docMk/>
            <pc:sldMk cId="1330705963" sldId="256"/>
            <ac:picMk id="25" creationId="{70B3B87D-35D3-E989-2479-B6ACD12666CB}"/>
          </ac:picMkLst>
        </pc:pic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28" creationId="{5AD284E2-0227-0BF6-D1F6-4D84118038C5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32" creationId="{951A5CB3-B5CD-B5F1-9FD1-88FC77B04A6A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33" creationId="{5C1EC5ED-F869-8236-83E0-18A5227AA3B7}"/>
          </ac:picMkLst>
        </pc:picChg>
        <pc:picChg chg="add mod">
          <ac:chgData name="Tony Bagnall" userId="55f10786-9a34-47e9-b12f-c4d7ff253fe8" providerId="ADAL" clId="{E1B50467-C7CA-4559-812F-2AAC86B474C3}" dt="2024-08-12T14:02:08.857" v="317" actId="1076"/>
          <ac:picMkLst>
            <pc:docMk/>
            <pc:sldMk cId="1330705963" sldId="256"/>
            <ac:picMk id="35" creationId="{367B0233-F696-F9D2-E00E-54C85C5FB618}"/>
          </ac:picMkLst>
        </pc:picChg>
        <pc:picChg chg="add mod">
          <ac:chgData name="Tony Bagnall" userId="55f10786-9a34-47e9-b12f-c4d7ff253fe8" providerId="ADAL" clId="{E1B50467-C7CA-4559-812F-2AAC86B474C3}" dt="2024-08-12T15:28:03.486" v="1177"/>
          <ac:picMkLst>
            <pc:docMk/>
            <pc:sldMk cId="1330705963" sldId="256"/>
            <ac:picMk id="38" creationId="{F854A2B2-E311-8A0D-B5B5-6FA96566F71B}"/>
          </ac:picMkLst>
        </pc:picChg>
      </pc:sldChg>
      <pc:sldChg chg="addSp delSp modSp add mod ord delAnim modAnim">
        <pc:chgData name="Tony Bagnall" userId="55f10786-9a34-47e9-b12f-c4d7ff253fe8" providerId="ADAL" clId="{E1B50467-C7CA-4559-812F-2AAC86B474C3}" dt="2024-08-16T12:11:03.151" v="3364" actId="20577"/>
        <pc:sldMkLst>
          <pc:docMk/>
          <pc:sldMk cId="474489221" sldId="257"/>
        </pc:sldMkLst>
        <pc:spChg chg="mod">
          <ac:chgData name="Tony Bagnall" userId="55f10786-9a34-47e9-b12f-c4d7ff253fe8" providerId="ADAL" clId="{E1B50467-C7CA-4559-812F-2AAC86B474C3}" dt="2024-08-12T15:30:46.786" v="1227" actId="1076"/>
          <ac:spMkLst>
            <pc:docMk/>
            <pc:sldMk cId="474489221" sldId="257"/>
            <ac:spMk id="2" creationId="{C1D0E459-2535-5082-B64B-176F4F745EE9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6" creationId="{DD91C24A-136B-FA18-BCAB-1A33044BA034}"/>
          </ac:spMkLst>
        </pc:spChg>
        <pc:spChg chg="mod">
          <ac:chgData name="Tony Bagnall" userId="55f10786-9a34-47e9-b12f-c4d7ff253fe8" providerId="ADAL" clId="{E1B50467-C7CA-4559-812F-2AAC86B474C3}" dt="2024-08-12T14:47:07.722" v="1027" actId="6549"/>
          <ac:spMkLst>
            <pc:docMk/>
            <pc:sldMk cId="474489221" sldId="257"/>
            <ac:spMk id="9" creationId="{D0482792-DF41-7F46-A0E1-357B897976CD}"/>
          </ac:spMkLst>
        </pc:spChg>
        <pc:spChg chg="mod">
          <ac:chgData name="Tony Bagnall" userId="55f10786-9a34-47e9-b12f-c4d7ff253fe8" providerId="ADAL" clId="{E1B50467-C7CA-4559-812F-2AAC86B474C3}" dt="2024-08-12T14:46:57.021" v="1013" actId="255"/>
          <ac:spMkLst>
            <pc:docMk/>
            <pc:sldMk cId="474489221" sldId="257"/>
            <ac:spMk id="12" creationId="{7B53690E-B7F4-EAAB-9CAE-EB77B43BC229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4" creationId="{73F2BCC6-47FB-1CF3-912B-A2D6F16C3A51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5" creationId="{FBC28AC4-3916-6445-E443-14C2671739AE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16" creationId="{790AB4F7-4E1F-1685-9F0A-E7519466F33C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8" creationId="{4F42B2A0-3C45-27FC-6761-F84314CE7264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9" creationId="{BB205787-0271-4002-F2EC-BE04CE30244E}"/>
          </ac:spMkLst>
        </pc:spChg>
        <pc:spChg chg="add 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21" creationId="{DE0DE6E0-7A41-DA36-94BF-0528A3A93C72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26" creationId="{9AB47764-1C50-423C-3869-3BFA1A4EE58C}"/>
          </ac:spMkLst>
        </pc:spChg>
        <pc:spChg chg="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27" creationId="{E34E7B92-93EC-C807-DDED-943CA34AC0C2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29" creationId="{C51134A1-43CC-F45B-2D71-25926C662851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0" creationId="{1E1393CB-E512-BE51-F618-94C459CD99D3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1" creationId="{477346CA-0C2D-EBD1-2F08-A9744A61146C}"/>
          </ac:spMkLst>
        </pc:spChg>
        <pc:spChg chg="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36" creationId="{BDE5026C-268B-4E19-B01A-6C5DAE964D87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7" creationId="{96888FC4-6AE5-99C2-BE8C-467AC77E9281}"/>
          </ac:spMkLst>
        </pc:spChg>
        <pc:spChg chg="add 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38" creationId="{3E7B73EF-1F59-FBBE-84C3-253D97F01F17}"/>
          </ac:spMkLst>
        </pc:spChg>
        <pc:spChg chg="add del mod">
          <ac:chgData name="Tony Bagnall" userId="55f10786-9a34-47e9-b12f-c4d7ff253fe8" providerId="ADAL" clId="{E1B50467-C7CA-4559-812F-2AAC86B474C3}" dt="2024-08-12T15:31:01.452" v="1232" actId="478"/>
          <ac:spMkLst>
            <pc:docMk/>
            <pc:sldMk cId="474489221" sldId="257"/>
            <ac:spMk id="41" creationId="{6EAF794A-2EDD-7654-A738-D3728A67AF91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3" creationId="{2F3BC6B0-8AB6-EADE-61E4-9FD0DF78F78E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4" creationId="{A9A417F7-9EE5-A1CE-721F-FB9E6637A52A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7" creationId="{4530FA2F-BB29-3E51-29C5-1F8C7C3FEBE5}"/>
          </ac:spMkLst>
        </pc:spChg>
        <pc:spChg chg="add del mod">
          <ac:chgData name="Tony Bagnall" userId="55f10786-9a34-47e9-b12f-c4d7ff253fe8" providerId="ADAL" clId="{E1B50467-C7CA-4559-812F-2AAC86B474C3}" dt="2024-08-12T15:30:54.737" v="1229" actId="478"/>
          <ac:spMkLst>
            <pc:docMk/>
            <pc:sldMk cId="474489221" sldId="257"/>
            <ac:spMk id="49" creationId="{52637617-1E8B-307D-FD28-62B802870A31}"/>
          </ac:spMkLst>
        </pc:spChg>
        <pc:spChg chg="add mod">
          <ac:chgData name="Tony Bagnall" userId="55f10786-9a34-47e9-b12f-c4d7ff253fe8" providerId="ADAL" clId="{E1B50467-C7CA-4559-812F-2AAC86B474C3}" dt="2024-08-12T15:34:39.459" v="1268" actId="1076"/>
          <ac:spMkLst>
            <pc:docMk/>
            <pc:sldMk cId="474489221" sldId="257"/>
            <ac:spMk id="51" creationId="{3F679388-8433-1582-94B2-6656BC3A80BB}"/>
          </ac:spMkLst>
        </pc:spChg>
        <pc:spChg chg="add mod">
          <ac:chgData name="Tony Bagnall" userId="55f10786-9a34-47e9-b12f-c4d7ff253fe8" providerId="ADAL" clId="{E1B50467-C7CA-4559-812F-2AAC86B474C3}" dt="2024-08-16T08:14:18.323" v="2650" actId="20577"/>
          <ac:spMkLst>
            <pc:docMk/>
            <pc:sldMk cId="474489221" sldId="257"/>
            <ac:spMk id="53" creationId="{BC745ABA-DC69-D7B5-CB6D-6D138C064769}"/>
          </ac:spMkLst>
        </pc:spChg>
        <pc:spChg chg="add mod">
          <ac:chgData name="Tony Bagnall" userId="55f10786-9a34-47e9-b12f-c4d7ff253fe8" providerId="ADAL" clId="{E1B50467-C7CA-4559-812F-2AAC86B474C3}" dt="2024-08-12T15:39:40.943" v="1356" actId="1076"/>
          <ac:spMkLst>
            <pc:docMk/>
            <pc:sldMk cId="474489221" sldId="257"/>
            <ac:spMk id="55" creationId="{9C7E5659-7925-387F-0888-696469BFBF5C}"/>
          </ac:spMkLst>
        </pc:spChg>
        <pc:spChg chg="add mod">
          <ac:chgData name="Tony Bagnall" userId="55f10786-9a34-47e9-b12f-c4d7ff253fe8" providerId="ADAL" clId="{E1B50467-C7CA-4559-812F-2AAC86B474C3}" dt="2024-08-16T08:14:26.209" v="2656" actId="20577"/>
          <ac:spMkLst>
            <pc:docMk/>
            <pc:sldMk cId="474489221" sldId="257"/>
            <ac:spMk id="57" creationId="{1B3D7F67-6C8A-0F39-EE00-13E60BD8EF82}"/>
          </ac:spMkLst>
        </pc:spChg>
        <pc:spChg chg="add mod">
          <ac:chgData name="Tony Bagnall" userId="55f10786-9a34-47e9-b12f-c4d7ff253fe8" providerId="ADAL" clId="{E1B50467-C7CA-4559-812F-2AAC86B474C3}" dt="2024-08-16T12:10:45.141" v="3354" actId="20577"/>
          <ac:spMkLst>
            <pc:docMk/>
            <pc:sldMk cId="474489221" sldId="257"/>
            <ac:spMk id="61" creationId="{A5D9A8CB-1D8E-4240-7030-F813E625E417}"/>
          </ac:spMkLst>
        </pc:spChg>
        <pc:spChg chg="add mod">
          <ac:chgData name="Tony Bagnall" userId="55f10786-9a34-47e9-b12f-c4d7ff253fe8" providerId="ADAL" clId="{E1B50467-C7CA-4559-812F-2AAC86B474C3}" dt="2024-08-16T12:10:50.885" v="3360" actId="20577"/>
          <ac:spMkLst>
            <pc:docMk/>
            <pc:sldMk cId="474489221" sldId="257"/>
            <ac:spMk id="65" creationId="{F7737BFC-DB58-6CB0-1BC5-76AE2D708A3D}"/>
          </ac:spMkLst>
        </pc:spChg>
        <pc:spChg chg="add mod">
          <ac:chgData name="Tony Bagnall" userId="55f10786-9a34-47e9-b12f-c4d7ff253fe8" providerId="ADAL" clId="{E1B50467-C7CA-4559-812F-2AAC86B474C3}" dt="2024-08-16T12:11:03.151" v="3364" actId="20577"/>
          <ac:spMkLst>
            <pc:docMk/>
            <pc:sldMk cId="474489221" sldId="257"/>
            <ac:spMk id="66" creationId="{166142BA-2059-4F85-3CCA-28AA9F68B6C6}"/>
          </ac:spMkLst>
        </pc:spChg>
        <pc:spChg chg="add mod">
          <ac:chgData name="Tony Bagnall" userId="55f10786-9a34-47e9-b12f-c4d7ff253fe8" providerId="ADAL" clId="{E1B50467-C7CA-4559-812F-2AAC86B474C3}" dt="2024-08-16T08:14:30.693" v="2660" actId="20577"/>
          <ac:spMkLst>
            <pc:docMk/>
            <pc:sldMk cId="474489221" sldId="257"/>
            <ac:spMk id="68" creationId="{A9218D11-38D4-A001-CA95-7822E57F93B7}"/>
          </ac:spMkLst>
        </pc:spChg>
        <pc:spChg chg="add mod">
          <ac:chgData name="Tony Bagnall" userId="55f10786-9a34-47e9-b12f-c4d7ff253fe8" providerId="ADAL" clId="{E1B50467-C7CA-4559-812F-2AAC86B474C3}" dt="2024-08-12T15:38:57.341" v="1315" actId="1076"/>
          <ac:spMkLst>
            <pc:docMk/>
            <pc:sldMk cId="474489221" sldId="257"/>
            <ac:spMk id="69" creationId="{8A9161EC-CE4E-8092-12CD-9101EE34DBF0}"/>
          </ac:spMkLst>
        </pc:spChg>
        <pc:spChg chg="add mod">
          <ac:chgData name="Tony Bagnall" userId="55f10786-9a34-47e9-b12f-c4d7ff253fe8" providerId="ADAL" clId="{E1B50467-C7CA-4559-812F-2AAC86B474C3}" dt="2024-08-12T15:39:16.983" v="1330" actId="1076"/>
          <ac:spMkLst>
            <pc:docMk/>
            <pc:sldMk cId="474489221" sldId="257"/>
            <ac:spMk id="74" creationId="{E92DBCFE-95EE-2599-32A4-F08BF400398B}"/>
          </ac:spMkLst>
        </pc:spChg>
        <pc:grpChg chg="add del mod">
          <ac:chgData name="Tony Bagnall" userId="55f10786-9a34-47e9-b12f-c4d7ff253fe8" providerId="ADAL" clId="{E1B50467-C7CA-4559-812F-2AAC86B474C3}" dt="2024-08-12T15:22:43.425" v="1110" actId="478"/>
          <ac:grpSpMkLst>
            <pc:docMk/>
            <pc:sldMk cId="474489221" sldId="257"/>
            <ac:grpSpMk id="8" creationId="{A00187A8-7759-7BFC-BE58-63B9FF9AD2CA}"/>
          </ac:grpSpMkLst>
        </pc:grpChg>
        <pc:grpChg chg="add mod">
          <ac:chgData name="Tony Bagnall" userId="55f10786-9a34-47e9-b12f-c4d7ff253fe8" providerId="ADAL" clId="{E1B50467-C7CA-4559-812F-2AAC86B474C3}" dt="2024-08-12T14:49:49.930" v="1049"/>
          <ac:grpSpMkLst>
            <pc:docMk/>
            <pc:sldMk cId="474489221" sldId="257"/>
            <ac:grpSpMk id="23" creationId="{417B9566-C65E-966A-696E-6DF9BDD1BB1A}"/>
          </ac:grpSpMkLst>
        </pc:grp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5" creationId="{1784E04B-44BA-2F3D-6734-D381F291F4BE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7" creationId="{BCF4FCB4-66F7-07B4-BDEA-5C3F23260182}"/>
          </ac:picMkLst>
        </pc:picChg>
        <pc:picChg chg="mod">
          <ac:chgData name="Tony Bagnall" userId="55f10786-9a34-47e9-b12f-c4d7ff253fe8" providerId="ADAL" clId="{E1B50467-C7CA-4559-812F-2AAC86B474C3}" dt="2024-08-12T14:46:49.284" v="1010"/>
          <ac:picMkLst>
            <pc:docMk/>
            <pc:sldMk cId="474489221" sldId="257"/>
            <ac:picMk id="10" creationId="{6973FEA6-3125-7B69-D6B5-4091FE90ACA3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11" creationId="{F62AD512-5ED0-45D3-43D2-20172CED8A15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17" creationId="{85751EBF-8C3B-8BF6-0C54-8B2CE82132AD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20" creationId="{E14F113B-6A03-6159-F0C0-B4A30228A426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2" creationId="{FF85F8BD-EECA-3CEC-F9EC-C2ECC967BC6A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4" creationId="{68D6C686-D6E6-EBBF-071A-66DBB75E689D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5" creationId="{70B3B87D-35D3-E989-2479-B6ACD12666CB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8" creationId="{5AD284E2-0227-0BF6-D1F6-4D84118038C5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2" creationId="{951A5CB3-B5CD-B5F1-9FD1-88FC77B04A6A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3" creationId="{5C1EC5ED-F869-8236-83E0-18A5227AA3B7}"/>
          </ac:picMkLst>
        </pc:picChg>
        <pc:picChg chg="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34" creationId="{DBDACA10-0690-A3D6-CA49-09D57391D258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5" creationId="{367B0233-F696-F9D2-E00E-54C85C5FB618}"/>
          </ac:picMkLst>
        </pc:picChg>
        <pc:picChg chg="add 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39" creationId="{C78B4773-C8EF-8D49-445E-0125B3A6B96E}"/>
          </ac:picMkLst>
        </pc:picChg>
        <pc:picChg chg="add 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40" creationId="{09C3793E-8B47-13C7-6459-D838D6F5A228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5" creationId="{7BE43F19-C54F-F27A-ECFB-87C2687568E3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6" creationId="{007CB589-3536-AC81-56CE-D106C72F5EDE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8" creationId="{B118B6B4-CC00-0184-5082-948CA7869ADC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58" creationId="{2CD56704-A8A5-01F2-3136-3B9CAC5A46E5}"/>
          </ac:picMkLst>
        </pc:picChg>
        <pc:picChg chg="add mod">
          <ac:chgData name="Tony Bagnall" userId="55f10786-9a34-47e9-b12f-c4d7ff253fe8" providerId="ADAL" clId="{E1B50467-C7CA-4559-812F-2AAC86B474C3}" dt="2024-08-12T15:34:39.459" v="1268" actId="1076"/>
          <ac:picMkLst>
            <pc:docMk/>
            <pc:sldMk cId="474489221" sldId="257"/>
            <ac:picMk id="59" creationId="{B3042B03-B054-99DA-3687-7F150A5711D8}"/>
          </ac:picMkLst>
        </pc:picChg>
        <pc:picChg chg="add mod">
          <ac:chgData name="Tony Bagnall" userId="55f10786-9a34-47e9-b12f-c4d7ff253fe8" providerId="ADAL" clId="{E1B50467-C7CA-4559-812F-2AAC86B474C3}" dt="2024-08-12T15:34:39.459" v="1268" actId="1076"/>
          <ac:picMkLst>
            <pc:docMk/>
            <pc:sldMk cId="474489221" sldId="257"/>
            <ac:picMk id="60" creationId="{73F8CD17-251F-8EBC-EF93-D4C65F3988CA}"/>
          </ac:picMkLst>
        </pc:picChg>
        <pc:picChg chg="add mod">
          <ac:chgData name="Tony Bagnall" userId="55f10786-9a34-47e9-b12f-c4d7ff253fe8" providerId="ADAL" clId="{E1B50467-C7CA-4559-812F-2AAC86B474C3}" dt="2024-08-12T15:37:23.408" v="1306" actId="14100"/>
          <ac:picMkLst>
            <pc:docMk/>
            <pc:sldMk cId="474489221" sldId="257"/>
            <ac:picMk id="63" creationId="{55236FA0-0D3C-0EB0-552D-02F43BFEAEC5}"/>
          </ac:picMkLst>
        </pc:picChg>
        <pc:picChg chg="add mod">
          <ac:chgData name="Tony Bagnall" userId="55f10786-9a34-47e9-b12f-c4d7ff253fe8" providerId="ADAL" clId="{E1B50467-C7CA-4559-812F-2AAC86B474C3}" dt="2024-08-12T15:34:46.162" v="1271" actId="1076"/>
          <ac:picMkLst>
            <pc:docMk/>
            <pc:sldMk cId="474489221" sldId="257"/>
            <ac:picMk id="64" creationId="{B0B8472E-4EF6-D103-0C9E-C9ACDE25CC46}"/>
          </ac:picMkLst>
        </pc:picChg>
        <pc:picChg chg="add mod">
          <ac:chgData name="Tony Bagnall" userId="55f10786-9a34-47e9-b12f-c4d7ff253fe8" providerId="ADAL" clId="{E1B50467-C7CA-4559-812F-2AAC86B474C3}" dt="2024-08-12T15:37:18.861" v="1305" actId="1076"/>
          <ac:picMkLst>
            <pc:docMk/>
            <pc:sldMk cId="474489221" sldId="257"/>
            <ac:picMk id="70" creationId="{01D04851-7064-71A7-9007-9B7CBF45359E}"/>
          </ac:picMkLst>
        </pc:picChg>
        <pc:picChg chg="add del mod">
          <ac:chgData name="Tony Bagnall" userId="55f10786-9a34-47e9-b12f-c4d7ff253fe8" providerId="ADAL" clId="{E1B50467-C7CA-4559-812F-2AAC86B474C3}" dt="2024-08-12T19:12:25.011" v="2304" actId="1076"/>
          <ac:picMkLst>
            <pc:docMk/>
            <pc:sldMk cId="474489221" sldId="257"/>
            <ac:picMk id="71" creationId="{98A7DAFB-C1EA-385E-11CC-4DEF19BACFDD}"/>
          </ac:picMkLst>
        </pc:picChg>
        <pc:picChg chg="add mod">
          <ac:chgData name="Tony Bagnall" userId="55f10786-9a34-47e9-b12f-c4d7ff253fe8" providerId="ADAL" clId="{E1B50467-C7CA-4559-812F-2AAC86B474C3}" dt="2024-08-12T15:37:51.436" v="1308" actId="1076"/>
          <ac:picMkLst>
            <pc:docMk/>
            <pc:sldMk cId="474489221" sldId="257"/>
            <ac:picMk id="72" creationId="{17086FB7-0462-9BFE-BF8F-9757122F363C}"/>
          </ac:picMkLst>
        </pc:picChg>
        <pc:picChg chg="add mod">
          <ac:chgData name="Tony Bagnall" userId="55f10786-9a34-47e9-b12f-c4d7ff253fe8" providerId="ADAL" clId="{E1B50467-C7CA-4559-812F-2AAC86B474C3}" dt="2024-08-12T15:38:50.827" v="1313" actId="1076"/>
          <ac:picMkLst>
            <pc:docMk/>
            <pc:sldMk cId="474489221" sldId="257"/>
            <ac:picMk id="73" creationId="{4E2FB91D-113E-45C2-AADF-16CE0FBE9180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6T12:03:18.569" v="3340" actId="1076"/>
        <pc:sldMkLst>
          <pc:docMk/>
          <pc:sldMk cId="670492279" sldId="258"/>
        </pc:sldMkLst>
        <pc:spChg chg="mod">
          <ac:chgData name="Tony Bagnall" userId="55f10786-9a34-47e9-b12f-c4d7ff253fe8" providerId="ADAL" clId="{E1B50467-C7CA-4559-812F-2AAC86B474C3}" dt="2024-08-16T12:01:06.034" v="3091" actId="1076"/>
          <ac:spMkLst>
            <pc:docMk/>
            <pc:sldMk cId="670492279" sldId="258"/>
            <ac:spMk id="2" creationId="{C1D0E459-2535-5082-B64B-176F4F745EE9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5" creationId="{5C06206F-6F00-A322-5F1A-18377B5D81F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6" creationId="{91907404-F45F-EFE1-F088-8F46AA89B32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7" creationId="{0043B3CB-2A9F-871C-E5AA-3BCA05E29FF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8" creationId="{29EC99A8-C065-A7E3-E657-F96BD9FD7D2B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9" creationId="{64D865BB-0880-3C10-43CC-FD4A53E42A6F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1" creationId="{9C8A85F9-7478-2C73-E5A7-58B3CCF48119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4" creationId="{24FA6460-C575-E323-8401-A0ACDD910A47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5" creationId="{95F7ED46-8BDC-86FB-AAA8-742E0BF71D2A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6" creationId="{61712E3B-D1BF-C775-AB79-B0925CE167E3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8" creationId="{F8238CE6-5769-D38D-73D4-37DB93F73A57}"/>
          </ac:spMkLst>
        </pc:spChg>
        <pc:spChg chg="add del mod">
          <ac:chgData name="Tony Bagnall" userId="55f10786-9a34-47e9-b12f-c4d7ff253fe8" providerId="ADAL" clId="{E1B50467-C7CA-4559-812F-2AAC86B474C3}" dt="2024-08-16T12:01:03.567" v="3090" actId="21"/>
          <ac:spMkLst>
            <pc:docMk/>
            <pc:sldMk cId="670492279" sldId="258"/>
            <ac:spMk id="20" creationId="{1A2D5C96-15CC-AAFF-252F-41561BFE580C}"/>
          </ac:spMkLst>
        </pc:spChg>
        <pc:spChg chg="add mod">
          <ac:chgData name="Tony Bagnall" userId="55f10786-9a34-47e9-b12f-c4d7ff253fe8" providerId="ADAL" clId="{E1B50467-C7CA-4559-812F-2AAC86B474C3}" dt="2024-08-16T12:03:18.569" v="3340" actId="1076"/>
          <ac:spMkLst>
            <pc:docMk/>
            <pc:sldMk cId="670492279" sldId="258"/>
            <ac:spMk id="21" creationId="{0AD60DD8-C3AD-8AF3-8F8C-B7E8E89AE1FA}"/>
          </ac:spMkLst>
        </pc:spChg>
        <pc:spChg chg="add mod">
          <ac:chgData name="Tony Bagnall" userId="55f10786-9a34-47e9-b12f-c4d7ff253fe8" providerId="ADAL" clId="{E1B50467-C7CA-4559-812F-2AAC86B474C3}" dt="2024-08-16T12:02:57.403" v="3333" actId="1076"/>
          <ac:spMkLst>
            <pc:docMk/>
            <pc:sldMk cId="670492279" sldId="258"/>
            <ac:spMk id="22" creationId="{6FCF7409-1AEA-2B91-4479-BA1AE3E3A76C}"/>
          </ac:spMkLst>
        </pc:spChg>
        <pc:grpChg chg="add mod">
          <ac:chgData name="Tony Bagnall" userId="55f10786-9a34-47e9-b12f-c4d7ff253fe8" providerId="ADAL" clId="{E1B50467-C7CA-4559-812F-2AAC86B474C3}" dt="2024-08-16T12:01:11.536" v="3092" actId="1076"/>
          <ac:grpSpMkLst>
            <pc:docMk/>
            <pc:sldMk cId="670492279" sldId="258"/>
            <ac:grpSpMk id="3" creationId="{8A34F361-364D-9A4F-579A-56C4DE264A1F}"/>
          </ac:grpSpMkLst>
        </pc:grpChg>
        <pc:picChg chg="add mod">
          <ac:chgData name="Tony Bagnall" userId="55f10786-9a34-47e9-b12f-c4d7ff253fe8" providerId="ADAL" clId="{E1B50467-C7CA-4559-812F-2AAC86B474C3}" dt="2024-08-16T12:01:13.991" v="3093" actId="1076"/>
          <ac:picMkLst>
            <pc:docMk/>
            <pc:sldMk cId="670492279" sldId="258"/>
            <ac:picMk id="19" creationId="{BFF49FB7-70ED-1B6B-3972-D8332594EB7D}"/>
          </ac:picMkLst>
        </pc:pic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0" creationId="{905F25ED-22F8-80F2-D7C5-1638CFF265B8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2" creationId="{7F8AFFA6-009C-C422-449E-7CFAFE4F11CB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3" creationId="{BD0FF2CA-12CF-D7A8-8707-E61892AE421A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7" creationId="{B8F34B0A-03F5-7AD2-4270-9E5B4C04EBCD}"/>
          </ac:cxnSpMkLst>
        </pc:cxnChg>
      </pc:sldChg>
      <pc:sldChg chg="modSp add del mod">
        <pc:chgData name="Tony Bagnall" userId="55f10786-9a34-47e9-b12f-c4d7ff253fe8" providerId="ADAL" clId="{E1B50467-C7CA-4559-812F-2AAC86B474C3}" dt="2024-08-12T15:33:44.444" v="1264" actId="47"/>
        <pc:sldMkLst>
          <pc:docMk/>
          <pc:sldMk cId="4199120110" sldId="259"/>
        </pc:sldMkLst>
        <pc:spChg chg="mod">
          <ac:chgData name="Tony Bagnall" userId="55f10786-9a34-47e9-b12f-c4d7ff253fe8" providerId="ADAL" clId="{E1B50467-C7CA-4559-812F-2AAC86B474C3}" dt="2024-08-12T14:03:18.901" v="398" actId="20577"/>
          <ac:spMkLst>
            <pc:docMk/>
            <pc:sldMk cId="4199120110" sldId="259"/>
            <ac:spMk id="2" creationId="{C1D0E459-2535-5082-B64B-176F4F745EE9}"/>
          </ac:spMkLst>
        </pc:spChg>
      </pc:sldChg>
      <pc:sldChg chg="addSp delSp modSp add mod ord">
        <pc:chgData name="Tony Bagnall" userId="55f10786-9a34-47e9-b12f-c4d7ff253fe8" providerId="ADAL" clId="{E1B50467-C7CA-4559-812F-2AAC86B474C3}" dt="2024-08-12T15:51:11.928" v="1450" actId="14100"/>
        <pc:sldMkLst>
          <pc:docMk/>
          <pc:sldMk cId="1187122711" sldId="260"/>
        </pc:sldMkLst>
        <pc:spChg chg="mod">
          <ac:chgData name="Tony Bagnall" userId="55f10786-9a34-47e9-b12f-c4d7ff253fe8" providerId="ADAL" clId="{E1B50467-C7CA-4559-812F-2AAC86B474C3}" dt="2024-08-12T14:03:38.916" v="431" actId="20577"/>
          <ac:spMkLst>
            <pc:docMk/>
            <pc:sldMk cId="1187122711" sldId="260"/>
            <ac:spMk id="2" creationId="{C1D0E459-2535-5082-B64B-176F4F745EE9}"/>
          </ac:spMkLst>
        </pc:spChg>
        <pc:picChg chg="add del mod">
          <ac:chgData name="Tony Bagnall" userId="55f10786-9a34-47e9-b12f-c4d7ff253fe8" providerId="ADAL" clId="{E1B50467-C7CA-4559-812F-2AAC86B474C3}" dt="2024-08-12T15:51:03.520" v="1447" actId="478"/>
          <ac:picMkLst>
            <pc:docMk/>
            <pc:sldMk cId="1187122711" sldId="260"/>
            <ac:picMk id="5" creationId="{02B49363-CF27-C657-B2C7-C161FBEB1D30}"/>
          </ac:picMkLst>
        </pc:picChg>
        <pc:picChg chg="add mod">
          <ac:chgData name="Tony Bagnall" userId="55f10786-9a34-47e9-b12f-c4d7ff253fe8" providerId="ADAL" clId="{E1B50467-C7CA-4559-812F-2AAC86B474C3}" dt="2024-08-12T15:51:11.928" v="1450" actId="14100"/>
          <ac:picMkLst>
            <pc:docMk/>
            <pc:sldMk cId="1187122711" sldId="260"/>
            <ac:picMk id="7" creationId="{A33CED34-6EA7-8B8E-EBAE-39EC895E1B19}"/>
          </ac:picMkLst>
        </pc:picChg>
      </pc:sldChg>
      <pc:sldChg chg="modSp add del mod">
        <pc:chgData name="Tony Bagnall" userId="55f10786-9a34-47e9-b12f-c4d7ff253fe8" providerId="ADAL" clId="{E1B50467-C7CA-4559-812F-2AAC86B474C3}" dt="2024-08-12T19:12:15.180" v="2303" actId="47"/>
        <pc:sldMkLst>
          <pc:docMk/>
          <pc:sldMk cId="1945126836" sldId="261"/>
        </pc:sldMkLst>
        <pc:spChg chg="mod">
          <ac:chgData name="Tony Bagnall" userId="55f10786-9a34-47e9-b12f-c4d7ff253fe8" providerId="ADAL" clId="{E1B50467-C7CA-4559-812F-2AAC86B474C3}" dt="2024-08-12T14:04:07.363" v="465" actId="20577"/>
          <ac:spMkLst>
            <pc:docMk/>
            <pc:sldMk cId="1945126836" sldId="261"/>
            <ac:spMk id="2" creationId="{C1D0E459-2535-5082-B64B-176F4F745EE9}"/>
          </ac:spMkLst>
        </pc:spChg>
      </pc:sldChg>
      <pc:sldChg chg="modSp add del mod">
        <pc:chgData name="Tony Bagnall" userId="55f10786-9a34-47e9-b12f-c4d7ff253fe8" providerId="ADAL" clId="{E1B50467-C7CA-4559-812F-2AAC86B474C3}" dt="2024-08-12T19:12:15.180" v="2303" actId="47"/>
        <pc:sldMkLst>
          <pc:docMk/>
          <pc:sldMk cId="3733047308" sldId="262"/>
        </pc:sldMkLst>
        <pc:spChg chg="mod">
          <ac:chgData name="Tony Bagnall" userId="55f10786-9a34-47e9-b12f-c4d7ff253fe8" providerId="ADAL" clId="{E1B50467-C7CA-4559-812F-2AAC86B474C3}" dt="2024-08-12T14:04:15.195" v="472" actId="20577"/>
          <ac:spMkLst>
            <pc:docMk/>
            <pc:sldMk cId="3733047308" sldId="262"/>
            <ac:spMk id="2" creationId="{C1D0E459-2535-5082-B64B-176F4F745EE9}"/>
          </ac:spMkLst>
        </pc:sp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92957602" sldId="26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87159739" sldId="30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486394820" sldId="312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592000325" sldId="31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69115852" sldId="31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154948028" sldId="31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238358506" sldId="320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880164737" sldId="32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611481535" sldId="335"/>
        </pc:sldMkLst>
      </pc:sldChg>
      <pc:sldChg chg="addSp delSp modSp add mod modAnim">
        <pc:chgData name="Tony Bagnall" userId="55f10786-9a34-47e9-b12f-c4d7ff253fe8" providerId="ADAL" clId="{E1B50467-C7CA-4559-812F-2AAC86B474C3}" dt="2024-08-16T12:05:01.220" v="3341"/>
        <pc:sldMkLst>
          <pc:docMk/>
          <pc:sldMk cId="4279366238" sldId="337"/>
        </pc:sldMkLst>
        <pc:spChg chg="add mod">
          <ac:chgData name="Tony Bagnall" userId="55f10786-9a34-47e9-b12f-c4d7ff253fe8" providerId="ADAL" clId="{E1B50467-C7CA-4559-812F-2AAC86B474C3}" dt="2024-08-12T14:27:57.704" v="831" actId="1076"/>
          <ac:spMkLst>
            <pc:docMk/>
            <pc:sldMk cId="4279366238" sldId="337"/>
            <ac:spMk id="2" creationId="{9E9824D2-5396-3EBB-9A15-466B2C3F8782}"/>
          </ac:spMkLst>
        </pc:spChg>
        <pc:spChg chg="mod">
          <ac:chgData name="Tony Bagnall" userId="55f10786-9a34-47e9-b12f-c4d7ff253fe8" providerId="ADAL" clId="{E1B50467-C7CA-4559-812F-2AAC86B474C3}" dt="2024-08-12T14:13:43.153" v="552" actId="6549"/>
          <ac:spMkLst>
            <pc:docMk/>
            <pc:sldMk cId="4279366238" sldId="337"/>
            <ac:spMk id="3" creationId="{CCF86655-7DDA-4074-B8EC-4CEC97924A42}"/>
          </ac:spMkLst>
        </pc:spChg>
        <pc:spChg chg="del">
          <ac:chgData name="Tony Bagnall" userId="55f10786-9a34-47e9-b12f-c4d7ff253fe8" providerId="ADAL" clId="{E1B50467-C7CA-4559-812F-2AAC86B474C3}" dt="2024-08-12T14:10:55.420" v="513" actId="478"/>
          <ac:spMkLst>
            <pc:docMk/>
            <pc:sldMk cId="4279366238" sldId="337"/>
            <ac:spMk id="4" creationId="{5D5E39BD-54FD-2986-2B25-CB92ADA3BDEC}"/>
          </ac:spMkLst>
        </pc:spChg>
        <pc:spChg chg="mod">
          <ac:chgData name="Tony Bagnall" userId="55f10786-9a34-47e9-b12f-c4d7ff253fe8" providerId="ADAL" clId="{E1B50467-C7CA-4559-812F-2AAC86B474C3}" dt="2024-08-12T14:27:53.164" v="830" actId="1076"/>
          <ac:spMkLst>
            <pc:docMk/>
            <pc:sldMk cId="4279366238" sldId="337"/>
            <ac:spMk id="25" creationId="{C2ACA6F2-DE6D-6A3F-57B7-F3C31D5B53C8}"/>
          </ac:spMkLst>
        </pc:spChg>
        <pc:spChg chg="mod">
          <ac:chgData name="Tony Bagnall" userId="55f10786-9a34-47e9-b12f-c4d7ff253fe8" providerId="ADAL" clId="{E1B50467-C7CA-4559-812F-2AAC86B474C3}" dt="2024-08-12T14:12:05.968" v="540" actId="20577"/>
          <ac:spMkLst>
            <pc:docMk/>
            <pc:sldMk cId="4279366238" sldId="337"/>
            <ac:spMk id="26" creationId="{59344315-B63A-E8BA-54B5-0723C1ED2658}"/>
          </ac:spMkLst>
        </pc:spChg>
        <pc:spChg chg="mod">
          <ac:chgData name="Tony Bagnall" userId="55f10786-9a34-47e9-b12f-c4d7ff253fe8" providerId="ADAL" clId="{E1B50467-C7CA-4559-812F-2AAC86B474C3}" dt="2024-08-12T14:22:04.046" v="738" actId="1076"/>
          <ac:spMkLst>
            <pc:docMk/>
            <pc:sldMk cId="4279366238" sldId="337"/>
            <ac:spMk id="28" creationId="{60B716A2-DF2C-EECE-BDCA-CC82365903A8}"/>
          </ac:spMkLst>
        </pc:spChg>
        <pc:spChg chg="mod">
          <ac:chgData name="Tony Bagnall" userId="55f10786-9a34-47e9-b12f-c4d7ff253fe8" providerId="ADAL" clId="{E1B50467-C7CA-4559-812F-2AAC86B474C3}" dt="2024-08-12T14:11:57.105" v="534" actId="6549"/>
          <ac:spMkLst>
            <pc:docMk/>
            <pc:sldMk cId="4279366238" sldId="337"/>
            <ac:spMk id="29" creationId="{4861459F-A4CF-F588-3EA4-74BA8D4B9716}"/>
          </ac:spMkLst>
        </pc:spChg>
        <pc:spChg chg="mod">
          <ac:chgData name="Tony Bagnall" userId="55f10786-9a34-47e9-b12f-c4d7ff253fe8" providerId="ADAL" clId="{E1B50467-C7CA-4559-812F-2AAC86B474C3}" dt="2024-08-12T19:20:01.045" v="2334" actId="1076"/>
          <ac:spMkLst>
            <pc:docMk/>
            <pc:sldMk cId="4279366238" sldId="337"/>
            <ac:spMk id="33" creationId="{D92E51B6-A749-1E35-15B8-396F1C3317FB}"/>
          </ac:spMkLst>
        </pc:spChg>
        <pc:spChg chg="mod">
          <ac:chgData name="Tony Bagnall" userId="55f10786-9a34-47e9-b12f-c4d7ff253fe8" providerId="ADAL" clId="{E1B50467-C7CA-4559-812F-2AAC86B474C3}" dt="2024-08-12T14:23:29.987" v="739" actId="14100"/>
          <ac:spMkLst>
            <pc:docMk/>
            <pc:sldMk cId="4279366238" sldId="337"/>
            <ac:spMk id="35" creationId="{4609DFFF-8521-5961-008B-63E1A327CFF0}"/>
          </ac:spMkLst>
        </pc:spChg>
        <pc:spChg chg="mod">
          <ac:chgData name="Tony Bagnall" userId="55f10786-9a34-47e9-b12f-c4d7ff253fe8" providerId="ADAL" clId="{E1B50467-C7CA-4559-812F-2AAC86B474C3}" dt="2024-08-12T14:12:03.117" v="539" actId="20577"/>
          <ac:spMkLst>
            <pc:docMk/>
            <pc:sldMk cId="4279366238" sldId="337"/>
            <ac:spMk id="36" creationId="{2E7D33D8-30D2-B6FF-0785-13E8DCF4560D}"/>
          </ac:spMkLst>
        </pc:spChg>
        <pc:spChg chg="mod">
          <ac:chgData name="Tony Bagnall" userId="55f10786-9a34-47e9-b12f-c4d7ff253fe8" providerId="ADAL" clId="{E1B50467-C7CA-4559-812F-2AAC86B474C3}" dt="2024-08-12T14:12:17.562" v="548" actId="6549"/>
          <ac:spMkLst>
            <pc:docMk/>
            <pc:sldMk cId="4279366238" sldId="337"/>
            <ac:spMk id="39" creationId="{BB04F80F-8E3C-B9D2-A824-C51E85774FA2}"/>
          </ac:spMkLst>
        </pc:spChg>
        <pc:spChg chg="mod">
          <ac:chgData name="Tony Bagnall" userId="55f10786-9a34-47e9-b12f-c4d7ff253fe8" providerId="ADAL" clId="{E1B50467-C7CA-4559-812F-2AAC86B474C3}" dt="2024-08-12T14:23:55.790" v="750" actId="20577"/>
          <ac:spMkLst>
            <pc:docMk/>
            <pc:sldMk cId="4279366238" sldId="337"/>
            <ac:spMk id="41" creationId="{916EF1C3-4B8B-5441-8EB2-A78B6C050603}"/>
          </ac:spMkLst>
        </pc:spChg>
        <pc:picChg chg="del">
          <ac:chgData name="Tony Bagnall" userId="55f10786-9a34-47e9-b12f-c4d7ff253fe8" providerId="ADAL" clId="{E1B50467-C7CA-4559-812F-2AAC86B474C3}" dt="2024-08-12T14:10:10.025" v="480" actId="478"/>
          <ac:picMkLst>
            <pc:docMk/>
            <pc:sldMk cId="4279366238" sldId="337"/>
            <ac:picMk id="21" creationId="{C5580EC7-BEB2-6E32-9410-42387275A905}"/>
          </ac:picMkLst>
        </pc:picChg>
        <pc:picChg chg="mod">
          <ac:chgData name="Tony Bagnall" userId="55f10786-9a34-47e9-b12f-c4d7ff253fe8" providerId="ADAL" clId="{E1B50467-C7CA-4559-812F-2AAC86B474C3}" dt="2024-08-12T19:17:42.774" v="2315" actId="1076"/>
          <ac:picMkLst>
            <pc:docMk/>
            <pc:sldMk cId="4279366238" sldId="337"/>
            <ac:picMk id="40" creationId="{725B069E-082B-CC7F-4F06-FCA7CCB82195}"/>
          </ac:picMkLst>
        </pc:picChg>
        <pc:cxnChg chg="mod">
          <ac:chgData name="Tony Bagnall" userId="55f10786-9a34-47e9-b12f-c4d7ff253fe8" providerId="ADAL" clId="{E1B50467-C7CA-4559-812F-2AAC86B474C3}" dt="2024-08-12T19:19:19.996" v="2326" actId="1076"/>
          <ac:cxnSpMkLst>
            <pc:docMk/>
            <pc:sldMk cId="4279366238" sldId="337"/>
            <ac:cxnSpMk id="22" creationId="{5ABB1F22-B754-2A56-7B63-6EEE78CAA48A}"/>
          </ac:cxnSpMkLst>
        </pc:cxn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65372227" sldId="355"/>
        </pc:sldMkLst>
      </pc:sldChg>
      <pc:sldChg chg="addSp delSp modSp add mod delAnim modAnim">
        <pc:chgData name="Tony Bagnall" userId="55f10786-9a34-47e9-b12f-c4d7ff253fe8" providerId="ADAL" clId="{E1B50467-C7CA-4559-812F-2AAC86B474C3}" dt="2024-08-12T19:29:48.235" v="2401"/>
        <pc:sldMkLst>
          <pc:docMk/>
          <pc:sldMk cId="1271839891" sldId="361"/>
        </pc:sldMkLst>
        <pc:spChg chg="mod">
          <ac:chgData name="Tony Bagnall" userId="55f10786-9a34-47e9-b12f-c4d7ff253fe8" providerId="ADAL" clId="{E1B50467-C7CA-4559-812F-2AAC86B474C3}" dt="2024-08-12T15:48:35.821" v="1418"/>
          <ac:spMkLst>
            <pc:docMk/>
            <pc:sldMk cId="1271839891" sldId="361"/>
            <ac:spMk id="2" creationId="{D5EF5146-F01F-413E-B715-720E0AD2E61F}"/>
          </ac:spMkLst>
        </pc:spChg>
        <pc:spChg chg="mod">
          <ac:chgData name="Tony Bagnall" userId="55f10786-9a34-47e9-b12f-c4d7ff253fe8" providerId="ADAL" clId="{E1B50467-C7CA-4559-812F-2AAC86B474C3}" dt="2024-08-12T15:48:56.404" v="1439" actId="20577"/>
          <ac:spMkLst>
            <pc:docMk/>
            <pc:sldMk cId="1271839891" sldId="361"/>
            <ac:spMk id="14" creationId="{C700AEA0-686F-AD58-7049-9EC74AE6CC58}"/>
          </ac:spMkLst>
        </pc:spChg>
        <pc:picChg chg="add mod">
          <ac:chgData name="Tony Bagnall" userId="55f10786-9a34-47e9-b12f-c4d7ff253fe8" providerId="ADAL" clId="{E1B50467-C7CA-4559-812F-2AAC86B474C3}" dt="2024-08-12T15:49:48.822" v="1443" actId="1076"/>
          <ac:picMkLst>
            <pc:docMk/>
            <pc:sldMk cId="1271839891" sldId="361"/>
            <ac:picMk id="3" creationId="{360EA7E3-98B1-A025-7301-983C0E8A4832}"/>
          </ac:picMkLst>
        </pc:picChg>
        <pc:picChg chg="mod">
          <ac:chgData name="Tony Bagnall" userId="55f10786-9a34-47e9-b12f-c4d7ff253fe8" providerId="ADAL" clId="{E1B50467-C7CA-4559-812F-2AAC86B474C3}" dt="2024-08-12T16:10:07.344" v="1644" actId="1076"/>
          <ac:picMkLst>
            <pc:docMk/>
            <pc:sldMk cId="1271839891" sldId="361"/>
            <ac:picMk id="7" creationId="{3597466C-AC16-3592-0034-ABA7B98BC92B}"/>
          </ac:picMkLst>
        </pc:picChg>
        <pc:picChg chg="add mod">
          <ac:chgData name="Tony Bagnall" userId="55f10786-9a34-47e9-b12f-c4d7ff253fe8" providerId="ADAL" clId="{E1B50467-C7CA-4559-812F-2AAC86B474C3}" dt="2024-08-12T15:50:05.247" v="1446" actId="1076"/>
          <ac:picMkLst>
            <pc:docMk/>
            <pc:sldMk cId="1271839891" sldId="361"/>
            <ac:picMk id="8" creationId="{1F6C99DB-CCED-42F0-E74F-4769C2B4CD93}"/>
          </ac:picMkLst>
        </pc:picChg>
        <pc:picChg chg="add mod">
          <ac:chgData name="Tony Bagnall" userId="55f10786-9a34-47e9-b12f-c4d7ff253fe8" providerId="ADAL" clId="{E1B50467-C7CA-4559-812F-2AAC86B474C3}" dt="2024-08-12T16:10:26.721" v="1648" actId="1076"/>
          <ac:picMkLst>
            <pc:docMk/>
            <pc:sldMk cId="1271839891" sldId="361"/>
            <ac:picMk id="10" creationId="{07A02210-756B-5E11-FA9D-BE4FA785BD3C}"/>
          </ac:picMkLst>
        </pc:picChg>
        <pc:picChg chg="del">
          <ac:chgData name="Tony Bagnall" userId="55f10786-9a34-47e9-b12f-c4d7ff253fe8" providerId="ADAL" clId="{E1B50467-C7CA-4559-812F-2AAC86B474C3}" dt="2024-08-12T16:10:14.051" v="1645" actId="478"/>
          <ac:picMkLst>
            <pc:docMk/>
            <pc:sldMk cId="1271839891" sldId="361"/>
            <ac:picMk id="60" creationId="{3361A7E3-320D-4D44-D2E6-43CB7636F91C}"/>
          </ac:picMkLst>
        </pc:picChg>
        <pc:picChg chg="mod">
          <ac:chgData name="Tony Bagnall" userId="55f10786-9a34-47e9-b12f-c4d7ff253fe8" providerId="ADAL" clId="{E1B50467-C7CA-4559-812F-2AAC86B474C3}" dt="2024-08-12T16:10:18.295" v="1647" actId="1076"/>
          <ac:picMkLst>
            <pc:docMk/>
            <pc:sldMk cId="1271839891" sldId="361"/>
            <ac:picMk id="63" creationId="{65BC4A36-4BD4-A4B2-9922-2A26BD8294FC}"/>
          </ac:picMkLst>
        </pc:picChg>
        <pc:picChg chg="mod">
          <ac:chgData name="Tony Bagnall" userId="55f10786-9a34-47e9-b12f-c4d7ff253fe8" providerId="ADAL" clId="{E1B50467-C7CA-4559-812F-2AAC86B474C3}" dt="2024-08-12T16:10:52.292" v="1649" actId="1076"/>
          <ac:picMkLst>
            <pc:docMk/>
            <pc:sldMk cId="1271839891" sldId="361"/>
            <ac:picMk id="65" creationId="{D782BEC3-7510-AA61-796F-A23B6AD4EB75}"/>
          </ac:picMkLst>
        </pc:pic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2114644675" sldId="36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515279459" sldId="37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992671674" sldId="39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552611739" sldId="39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823279132" sldId="400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739150253" sldId="401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9003661" sldId="402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602254765" sldId="40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7905422" sldId="40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256618812" sldId="40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58392504" sldId="406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051094083" sldId="407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266802418" sldId="408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2219145171" sldId="409"/>
        </pc:sldMkLst>
      </pc:sldChg>
      <pc:sldChg chg="modSp add mod modAnim">
        <pc:chgData name="Tony Bagnall" userId="55f10786-9a34-47e9-b12f-c4d7ff253fe8" providerId="ADAL" clId="{E1B50467-C7CA-4559-812F-2AAC86B474C3}" dt="2024-08-12T19:14:43.161" v="2309" actId="113"/>
        <pc:sldMkLst>
          <pc:docMk/>
          <pc:sldMk cId="310415649" sldId="439"/>
        </pc:sldMkLst>
        <pc:spChg chg="mod">
          <ac:chgData name="Tony Bagnall" userId="55f10786-9a34-47e9-b12f-c4d7ff253fe8" providerId="ADAL" clId="{E1B50467-C7CA-4559-812F-2AAC86B474C3}" dt="2024-08-12T14:10:27.049" v="512" actId="20577"/>
          <ac:spMkLst>
            <pc:docMk/>
            <pc:sldMk cId="310415649" sldId="439"/>
            <ac:spMk id="3" creationId="{CCF86655-7DDA-4074-B8EC-4CEC97924A42}"/>
          </ac:spMkLst>
        </pc:spChg>
        <pc:spChg chg="mod">
          <ac:chgData name="Tony Bagnall" userId="55f10786-9a34-47e9-b12f-c4d7ff253fe8" providerId="ADAL" clId="{E1B50467-C7CA-4559-812F-2AAC86B474C3}" dt="2024-08-12T14:11:36.080" v="521" actId="20577"/>
          <ac:spMkLst>
            <pc:docMk/>
            <pc:sldMk cId="310415649" sldId="439"/>
            <ac:spMk id="16" creationId="{D6770985-162E-76D9-3A75-7541AA297DE2}"/>
          </ac:spMkLst>
        </pc:spChg>
        <pc:spChg chg="mod">
          <ac:chgData name="Tony Bagnall" userId="55f10786-9a34-47e9-b12f-c4d7ff253fe8" providerId="ADAL" clId="{E1B50467-C7CA-4559-812F-2AAC86B474C3}" dt="2024-08-12T14:11:40.644" v="525" actId="20577"/>
          <ac:spMkLst>
            <pc:docMk/>
            <pc:sldMk cId="310415649" sldId="439"/>
            <ac:spMk id="24" creationId="{47367EDC-CC94-19C7-E7E9-9C4F264C34AC}"/>
          </ac:spMkLst>
        </pc:spChg>
        <pc:spChg chg="mod">
          <ac:chgData name="Tony Bagnall" userId="55f10786-9a34-47e9-b12f-c4d7ff253fe8" providerId="ADAL" clId="{E1B50467-C7CA-4559-812F-2AAC86B474C3}" dt="2024-08-12T19:14:43.161" v="2309" actId="113"/>
          <ac:spMkLst>
            <pc:docMk/>
            <pc:sldMk cId="310415649" sldId="439"/>
            <ac:spMk id="25" creationId="{9C2C8B47-F30B-5EC4-548A-213BC61F217F}"/>
          </ac:spMkLst>
        </pc:spChg>
        <pc:spChg chg="mod">
          <ac:chgData name="Tony Bagnall" userId="55f10786-9a34-47e9-b12f-c4d7ff253fe8" providerId="ADAL" clId="{E1B50467-C7CA-4559-812F-2AAC86B474C3}" dt="2024-08-12T14:11:43.701" v="526" actId="21"/>
          <ac:spMkLst>
            <pc:docMk/>
            <pc:sldMk cId="310415649" sldId="439"/>
            <ac:spMk id="26" creationId="{59344315-B63A-E8BA-54B5-0723C1ED2658}"/>
          </ac:spMkLst>
        </pc:spChg>
        <pc:spChg chg="mod">
          <ac:chgData name="Tony Bagnall" userId="55f10786-9a34-47e9-b12f-c4d7ff253fe8" providerId="ADAL" clId="{E1B50467-C7CA-4559-812F-2AAC86B474C3}" dt="2024-08-12T14:11:30.654" v="516" actId="20577"/>
          <ac:spMkLst>
            <pc:docMk/>
            <pc:sldMk cId="310415649" sldId="439"/>
            <ac:spMk id="27" creationId="{59C52219-809E-521F-4A15-269558775286}"/>
          </ac:spMkLst>
        </pc:spChg>
      </pc:sldChg>
      <pc:sldChg chg="addSp delSp modSp add del mod delAnim modAnim">
        <pc:chgData name="Tony Bagnall" userId="55f10786-9a34-47e9-b12f-c4d7ff253fe8" providerId="ADAL" clId="{E1B50467-C7CA-4559-812F-2AAC86B474C3}" dt="2024-08-12T15:25:24.352" v="1128" actId="47"/>
        <pc:sldMkLst>
          <pc:docMk/>
          <pc:sldMk cId="602200259" sldId="484"/>
        </pc:sldMkLst>
        <pc:spChg chg="mod">
          <ac:chgData name="Tony Bagnall" userId="55f10786-9a34-47e9-b12f-c4d7ff253fe8" providerId="ADAL" clId="{E1B50467-C7CA-4559-812F-2AAC86B474C3}" dt="2024-08-12T14:25:21.729" v="790" actId="20577"/>
          <ac:spMkLst>
            <pc:docMk/>
            <pc:sldMk cId="602200259" sldId="484"/>
            <ac:spMk id="3" creationId="{CCF86655-7DDA-4074-B8EC-4CEC97924A42}"/>
          </ac:spMkLst>
        </pc:spChg>
        <pc:spChg chg="add del mod">
          <ac:chgData name="Tony Bagnall" userId="55f10786-9a34-47e9-b12f-c4d7ff253fe8" providerId="ADAL" clId="{E1B50467-C7CA-4559-812F-2AAC86B474C3}" dt="2024-08-12T14:24:04.881" v="752" actId="21"/>
          <ac:spMkLst>
            <pc:docMk/>
            <pc:sldMk cId="602200259" sldId="484"/>
            <ac:spMk id="5" creationId="{D145807D-320F-AB56-4EFC-0462EF10831C}"/>
          </ac:spMkLst>
        </pc:spChg>
        <pc:spChg chg="add mod">
          <ac:chgData name="Tony Bagnall" userId="55f10786-9a34-47e9-b12f-c4d7ff253fe8" providerId="ADAL" clId="{E1B50467-C7CA-4559-812F-2AAC86B474C3}" dt="2024-08-12T14:31:15.761" v="887" actId="1076"/>
          <ac:spMkLst>
            <pc:docMk/>
            <pc:sldMk cId="602200259" sldId="484"/>
            <ac:spMk id="6" creationId="{00CDBC66-E047-DA65-989C-98D8B018FF14}"/>
          </ac:spMkLst>
        </pc:spChg>
        <pc:spChg chg="add mod">
          <ac:chgData name="Tony Bagnall" userId="55f10786-9a34-47e9-b12f-c4d7ff253fe8" providerId="ADAL" clId="{E1B50467-C7CA-4559-812F-2AAC86B474C3}" dt="2024-08-12T14:30:08.447" v="835" actId="1076"/>
          <ac:spMkLst>
            <pc:docMk/>
            <pc:sldMk cId="602200259" sldId="484"/>
            <ac:spMk id="7" creationId="{E33B750C-3757-8E4E-AE26-F7F167527CAA}"/>
          </ac:spMkLst>
        </pc:spChg>
        <pc:spChg chg="add mod">
          <ac:chgData name="Tony Bagnall" userId="55f10786-9a34-47e9-b12f-c4d7ff253fe8" providerId="ADAL" clId="{E1B50467-C7CA-4559-812F-2AAC86B474C3}" dt="2024-08-12T14:25:59.308" v="794" actId="14100"/>
          <ac:spMkLst>
            <pc:docMk/>
            <pc:sldMk cId="602200259" sldId="484"/>
            <ac:spMk id="8" creationId="{D0D317CA-17D2-3E64-494C-16557A2A5547}"/>
          </ac:spMkLst>
        </pc:spChg>
        <pc:spChg chg="add mod">
          <ac:chgData name="Tony Bagnall" userId="55f10786-9a34-47e9-b12f-c4d7ff253fe8" providerId="ADAL" clId="{E1B50467-C7CA-4559-812F-2AAC86B474C3}" dt="2024-08-12T14:32:51.137" v="898" actId="14100"/>
          <ac:spMkLst>
            <pc:docMk/>
            <pc:sldMk cId="602200259" sldId="484"/>
            <ac:spMk id="9" creationId="{E899A6B4-70B7-F49C-BED3-4BFA11704B82}"/>
          </ac:spMkLst>
        </pc:spChg>
        <pc:spChg chg="add mod">
          <ac:chgData name="Tony Bagnall" userId="55f10786-9a34-47e9-b12f-c4d7ff253fe8" providerId="ADAL" clId="{E1B50467-C7CA-4559-812F-2AAC86B474C3}" dt="2024-08-12T14:18:41.215" v="669" actId="1076"/>
          <ac:spMkLst>
            <pc:docMk/>
            <pc:sldMk cId="602200259" sldId="484"/>
            <ac:spMk id="10" creationId="{F80183CA-0100-693B-663B-55F50E89070C}"/>
          </ac:spMkLst>
        </pc:spChg>
        <pc:spChg chg="add del mod">
          <ac:chgData name="Tony Bagnall" userId="55f10786-9a34-47e9-b12f-c4d7ff253fe8" providerId="ADAL" clId="{E1B50467-C7CA-4559-812F-2AAC86B474C3}" dt="2024-08-12T14:18:38.260" v="668" actId="478"/>
          <ac:spMkLst>
            <pc:docMk/>
            <pc:sldMk cId="602200259" sldId="484"/>
            <ac:spMk id="11" creationId="{C829A868-4B1A-5A1D-F19C-B86205FF20CF}"/>
          </ac:spMkLst>
        </pc:spChg>
        <pc:spChg chg="add mod">
          <ac:chgData name="Tony Bagnall" userId="55f10786-9a34-47e9-b12f-c4d7ff253fe8" providerId="ADAL" clId="{E1B50467-C7CA-4559-812F-2AAC86B474C3}" dt="2024-08-12T14:31:27.750" v="889" actId="14100"/>
          <ac:spMkLst>
            <pc:docMk/>
            <pc:sldMk cId="602200259" sldId="484"/>
            <ac:spMk id="12" creationId="{4678EFF3-F1FF-7D02-EF31-884EF184D4A4}"/>
          </ac:spMkLst>
        </pc:spChg>
        <pc:spChg chg="add mod">
          <ac:chgData name="Tony Bagnall" userId="55f10786-9a34-47e9-b12f-c4d7ff253fe8" providerId="ADAL" clId="{E1B50467-C7CA-4559-812F-2AAC86B474C3}" dt="2024-08-12T14:32:48.849" v="897" actId="14100"/>
          <ac:spMkLst>
            <pc:docMk/>
            <pc:sldMk cId="602200259" sldId="484"/>
            <ac:spMk id="13" creationId="{08B9A39B-C89D-C07E-3172-D7CB582B7087}"/>
          </ac:spMkLst>
        </pc:spChg>
        <pc:spChg chg="add mod">
          <ac:chgData name="Tony Bagnall" userId="55f10786-9a34-47e9-b12f-c4d7ff253fe8" providerId="ADAL" clId="{E1B50467-C7CA-4559-812F-2AAC86B474C3}" dt="2024-08-12T14:19:53.822" v="704" actId="14100"/>
          <ac:spMkLst>
            <pc:docMk/>
            <pc:sldMk cId="602200259" sldId="484"/>
            <ac:spMk id="14" creationId="{D82F1DF1-6C0C-C4DF-8DE8-3CC53C80CD96}"/>
          </ac:spMkLst>
        </pc:spChg>
        <pc:spChg chg="add mod">
          <ac:chgData name="Tony Bagnall" userId="55f10786-9a34-47e9-b12f-c4d7ff253fe8" providerId="ADAL" clId="{E1B50467-C7CA-4559-812F-2AAC86B474C3}" dt="2024-08-12T14:20:16.739" v="721" actId="20577"/>
          <ac:spMkLst>
            <pc:docMk/>
            <pc:sldMk cId="602200259" sldId="484"/>
            <ac:spMk id="15" creationId="{B7968679-6B07-829E-23F0-E4301FE8CA57}"/>
          </ac:spMkLst>
        </pc:spChg>
        <pc:spChg chg="add mod">
          <ac:chgData name="Tony Bagnall" userId="55f10786-9a34-47e9-b12f-c4d7ff253fe8" providerId="ADAL" clId="{E1B50467-C7CA-4559-812F-2AAC86B474C3}" dt="2024-08-12T14:32:45.438" v="895" actId="1076"/>
          <ac:spMkLst>
            <pc:docMk/>
            <pc:sldMk cId="602200259" sldId="484"/>
            <ac:spMk id="16" creationId="{2C6D8CEE-020A-9B44-93F1-4CB4BAD89E27}"/>
          </ac:spMkLst>
        </pc:spChg>
        <pc:spChg chg="add mod">
          <ac:chgData name="Tony Bagnall" userId="55f10786-9a34-47e9-b12f-c4d7ff253fe8" providerId="ADAL" clId="{E1B50467-C7CA-4559-812F-2AAC86B474C3}" dt="2024-08-12T14:32:37.457" v="893" actId="1076"/>
          <ac:spMkLst>
            <pc:docMk/>
            <pc:sldMk cId="602200259" sldId="484"/>
            <ac:spMk id="17" creationId="{13BB94E0-A4C1-7C7B-C63E-12C943FB3F26}"/>
          </ac:spMkLst>
        </pc:spChg>
        <pc:spChg chg="add mod">
          <ac:chgData name="Tony Bagnall" userId="55f10786-9a34-47e9-b12f-c4d7ff253fe8" providerId="ADAL" clId="{E1B50467-C7CA-4559-812F-2AAC86B474C3}" dt="2024-08-12T14:24:31.793" v="763" actId="1076"/>
          <ac:spMkLst>
            <pc:docMk/>
            <pc:sldMk cId="602200259" sldId="484"/>
            <ac:spMk id="18" creationId="{D145807D-320F-AB56-4EFC-0462EF10831C}"/>
          </ac:spMkLst>
        </pc:spChg>
        <pc:spChg chg="add mod">
          <ac:chgData name="Tony Bagnall" userId="55f10786-9a34-47e9-b12f-c4d7ff253fe8" providerId="ADAL" clId="{E1B50467-C7CA-4559-812F-2AAC86B474C3}" dt="2024-08-12T14:24:56.178" v="779" actId="20577"/>
          <ac:spMkLst>
            <pc:docMk/>
            <pc:sldMk cId="602200259" sldId="484"/>
            <ac:spMk id="19" creationId="{A63DBA81-E92C-F8CD-DC7D-1D733B826FF3}"/>
          </ac:spMkLst>
        </pc:spChg>
        <pc:spChg chg="add mod">
          <ac:chgData name="Tony Bagnall" userId="55f10786-9a34-47e9-b12f-c4d7ff253fe8" providerId="ADAL" clId="{E1B50467-C7CA-4559-812F-2AAC86B474C3}" dt="2024-08-12T14:32:56.706" v="900" actId="1076"/>
          <ac:spMkLst>
            <pc:docMk/>
            <pc:sldMk cId="602200259" sldId="484"/>
            <ac:spMk id="24" creationId="{55273699-6ED8-9F38-ADD5-66BFC394D060}"/>
          </ac:spMkLst>
        </pc:spChg>
        <pc:spChg chg="del">
          <ac:chgData name="Tony Bagnall" userId="55f10786-9a34-47e9-b12f-c4d7ff253fe8" providerId="ADAL" clId="{E1B50467-C7CA-4559-812F-2AAC86B474C3}" dt="2024-08-12T14:13:53.543" v="554" actId="478"/>
          <ac:spMkLst>
            <pc:docMk/>
            <pc:sldMk cId="602200259" sldId="484"/>
            <ac:spMk id="25" creationId="{C2ACA6F2-DE6D-6A3F-57B7-F3C31D5B53C8}"/>
          </ac:spMkLst>
        </pc:spChg>
        <pc:spChg chg="del">
          <ac:chgData name="Tony Bagnall" userId="55f10786-9a34-47e9-b12f-c4d7ff253fe8" providerId="ADAL" clId="{E1B50467-C7CA-4559-812F-2AAC86B474C3}" dt="2024-08-12T14:14:10.908" v="560" actId="478"/>
          <ac:spMkLst>
            <pc:docMk/>
            <pc:sldMk cId="602200259" sldId="484"/>
            <ac:spMk id="26" creationId="{59344315-B63A-E8BA-54B5-0723C1ED2658}"/>
          </ac:spMkLst>
        </pc:spChg>
        <pc:spChg chg="del">
          <ac:chgData name="Tony Bagnall" userId="55f10786-9a34-47e9-b12f-c4d7ff253fe8" providerId="ADAL" clId="{E1B50467-C7CA-4559-812F-2AAC86B474C3}" dt="2024-08-12T14:14:12.701" v="561" actId="478"/>
          <ac:spMkLst>
            <pc:docMk/>
            <pc:sldMk cId="602200259" sldId="484"/>
            <ac:spMk id="28" creationId="{60B716A2-DF2C-EECE-BDCA-CC82365903A8}"/>
          </ac:spMkLst>
        </pc:spChg>
        <pc:spChg chg="del">
          <ac:chgData name="Tony Bagnall" userId="55f10786-9a34-47e9-b12f-c4d7ff253fe8" providerId="ADAL" clId="{E1B50467-C7CA-4559-812F-2AAC86B474C3}" dt="2024-08-12T14:13:58.340" v="555" actId="478"/>
          <ac:spMkLst>
            <pc:docMk/>
            <pc:sldMk cId="602200259" sldId="484"/>
            <ac:spMk id="29" creationId="{4861459F-A4CF-F588-3EA4-74BA8D4B9716}"/>
          </ac:spMkLst>
        </pc:spChg>
        <pc:spChg chg="add mod">
          <ac:chgData name="Tony Bagnall" userId="55f10786-9a34-47e9-b12f-c4d7ff253fe8" providerId="ADAL" clId="{E1B50467-C7CA-4559-812F-2AAC86B474C3}" dt="2024-08-12T14:31:06.075" v="880" actId="20577"/>
          <ac:spMkLst>
            <pc:docMk/>
            <pc:sldMk cId="602200259" sldId="484"/>
            <ac:spMk id="31" creationId="{08788BBF-C576-9EAF-B5BF-9C89A4139336}"/>
          </ac:spMkLst>
        </pc:spChg>
        <pc:spChg chg="del">
          <ac:chgData name="Tony Bagnall" userId="55f10786-9a34-47e9-b12f-c4d7ff253fe8" providerId="ADAL" clId="{E1B50467-C7CA-4559-812F-2AAC86B474C3}" dt="2024-08-12T14:14:07.149" v="557" actId="478"/>
          <ac:spMkLst>
            <pc:docMk/>
            <pc:sldMk cId="602200259" sldId="484"/>
            <ac:spMk id="33" creationId="{D92E51B6-A749-1E35-15B8-396F1C3317FB}"/>
          </ac:spMkLst>
        </pc:spChg>
        <pc:spChg chg="del">
          <ac:chgData name="Tony Bagnall" userId="55f10786-9a34-47e9-b12f-c4d7ff253fe8" providerId="ADAL" clId="{E1B50467-C7CA-4559-812F-2AAC86B474C3}" dt="2024-08-12T14:14:09.700" v="559" actId="478"/>
          <ac:spMkLst>
            <pc:docMk/>
            <pc:sldMk cId="602200259" sldId="484"/>
            <ac:spMk id="36" creationId="{2E7D33D8-30D2-B6FF-0785-13E8DCF4560D}"/>
          </ac:spMkLst>
        </pc:spChg>
        <pc:spChg chg="mod">
          <ac:chgData name="Tony Bagnall" userId="55f10786-9a34-47e9-b12f-c4d7ff253fe8" providerId="ADAL" clId="{E1B50467-C7CA-4559-812F-2AAC86B474C3}" dt="2024-08-12T14:31:12.752" v="886" actId="20577"/>
          <ac:spMkLst>
            <pc:docMk/>
            <pc:sldMk cId="602200259" sldId="484"/>
            <ac:spMk id="39" creationId="{BB04F80F-8E3C-B9D2-A824-C51E85774FA2}"/>
          </ac:spMkLst>
        </pc:spChg>
        <pc:spChg chg="del">
          <ac:chgData name="Tony Bagnall" userId="55f10786-9a34-47e9-b12f-c4d7ff253fe8" providerId="ADAL" clId="{E1B50467-C7CA-4559-812F-2AAC86B474C3}" dt="2024-08-12T14:14:13.889" v="562" actId="478"/>
          <ac:spMkLst>
            <pc:docMk/>
            <pc:sldMk cId="602200259" sldId="484"/>
            <ac:spMk id="41" creationId="{916EF1C3-4B8B-5441-8EB2-A78B6C050603}"/>
          </ac:spMkLst>
        </pc:spChg>
        <pc:spChg chg="mod">
          <ac:chgData name="Tony Bagnall" userId="55f10786-9a34-47e9-b12f-c4d7ff253fe8" providerId="ADAL" clId="{E1B50467-C7CA-4559-812F-2AAC86B474C3}" dt="2024-08-12T14:25:17.004" v="785" actId="14100"/>
          <ac:spMkLst>
            <pc:docMk/>
            <pc:sldMk cId="602200259" sldId="484"/>
            <ac:spMk id="43" creationId="{BECED46E-DCB6-0E1B-6E13-E01E6DDD2305}"/>
          </ac:spMkLst>
        </pc:spChg>
        <pc:spChg chg="mod">
          <ac:chgData name="Tony Bagnall" userId="55f10786-9a34-47e9-b12f-c4d7ff253fe8" providerId="ADAL" clId="{E1B50467-C7CA-4559-812F-2AAC86B474C3}" dt="2024-08-12T14:18:28.206" v="663" actId="1076"/>
          <ac:spMkLst>
            <pc:docMk/>
            <pc:sldMk cId="602200259" sldId="484"/>
            <ac:spMk id="45" creationId="{6EB0E4DA-50BE-7DE9-52F0-377EBC456C57}"/>
          </ac:spMkLst>
        </pc:spChg>
        <pc:picChg chg="add mod">
          <ac:chgData name="Tony Bagnall" userId="55f10786-9a34-47e9-b12f-c4d7ff253fe8" providerId="ADAL" clId="{E1B50467-C7CA-4559-812F-2AAC86B474C3}" dt="2024-08-12T14:32:53.668" v="899" actId="1076"/>
          <ac:picMkLst>
            <pc:docMk/>
            <pc:sldMk cId="602200259" sldId="484"/>
            <ac:picMk id="4" creationId="{04E2EB83-5421-4235-2959-D1E443585FEB}"/>
          </ac:picMkLst>
        </pc:picChg>
        <pc:picChg chg="del">
          <ac:chgData name="Tony Bagnall" userId="55f10786-9a34-47e9-b12f-c4d7ff253fe8" providerId="ADAL" clId="{E1B50467-C7CA-4559-812F-2AAC86B474C3}" dt="2024-08-12T14:13:49.295" v="553" actId="478"/>
          <ac:picMkLst>
            <pc:docMk/>
            <pc:sldMk cId="602200259" sldId="484"/>
            <ac:picMk id="21" creationId="{C5580EC7-BEB2-6E32-9410-42387275A905}"/>
          </ac:picMkLst>
        </pc:picChg>
        <pc:picChg chg="del">
          <ac:chgData name="Tony Bagnall" userId="55f10786-9a34-47e9-b12f-c4d7ff253fe8" providerId="ADAL" clId="{E1B50467-C7CA-4559-812F-2AAC86B474C3}" dt="2024-08-12T14:13:59.766" v="556" actId="478"/>
          <ac:picMkLst>
            <pc:docMk/>
            <pc:sldMk cId="602200259" sldId="484"/>
            <ac:picMk id="27" creationId="{AA6EB3DA-E09E-B9B9-E774-74181C4B50BD}"/>
          </ac:picMkLst>
        </pc:picChg>
        <pc:picChg chg="del">
          <ac:chgData name="Tony Bagnall" userId="55f10786-9a34-47e9-b12f-c4d7ff253fe8" providerId="ADAL" clId="{E1B50467-C7CA-4559-812F-2AAC86B474C3}" dt="2024-08-12T14:14:07.972" v="558" actId="478"/>
          <ac:picMkLst>
            <pc:docMk/>
            <pc:sldMk cId="602200259" sldId="484"/>
            <ac:picMk id="40" creationId="{725B069E-082B-CC7F-4F06-FCA7CCB82195}"/>
          </ac:picMkLst>
        </pc:picChg>
        <pc:cxnChg chg="mod">
          <ac:chgData name="Tony Bagnall" userId="55f10786-9a34-47e9-b12f-c4d7ff253fe8" providerId="ADAL" clId="{E1B50467-C7CA-4559-812F-2AAC86B474C3}" dt="2024-08-12T14:18:53.923" v="677" actId="1076"/>
          <ac:cxnSpMkLst>
            <pc:docMk/>
            <pc:sldMk cId="602200259" sldId="484"/>
            <ac:cxnSpMk id="22" creationId="{5ABB1F22-B754-2A56-7B63-6EEE78CAA48A}"/>
          </ac:cxnSpMkLst>
        </pc:cxnChg>
        <pc:cxnChg chg="mod">
          <ac:chgData name="Tony Bagnall" userId="55f10786-9a34-47e9-b12f-c4d7ff253fe8" providerId="ADAL" clId="{E1B50467-C7CA-4559-812F-2AAC86B474C3}" dt="2024-08-12T14:29:49.206" v="834" actId="1076"/>
          <ac:cxnSpMkLst>
            <pc:docMk/>
            <pc:sldMk cId="602200259" sldId="484"/>
            <ac:cxnSpMk id="23" creationId="{1483CEFA-1075-AAD4-FE42-E5839A2BF0B7}"/>
          </ac:cxnSpMkLst>
        </pc:cxnChg>
      </pc:sldChg>
      <pc:sldChg chg="add del">
        <pc:chgData name="Tony Bagnall" userId="55f10786-9a34-47e9-b12f-c4d7ff253fe8" providerId="ADAL" clId="{E1B50467-C7CA-4559-812F-2AAC86B474C3}" dt="2024-08-12T15:51:28.838" v="1451" actId="47"/>
        <pc:sldMkLst>
          <pc:docMk/>
          <pc:sldMk cId="1988895839" sldId="2536"/>
        </pc:sldMkLst>
      </pc:sldChg>
      <pc:sldChg chg="modSp add del mod">
        <pc:chgData name="Tony Bagnall" userId="55f10786-9a34-47e9-b12f-c4d7ff253fe8" providerId="ADAL" clId="{E1B50467-C7CA-4559-812F-2AAC86B474C3}" dt="2024-08-12T15:51:28.838" v="1451" actId="47"/>
        <pc:sldMkLst>
          <pc:docMk/>
          <pc:sldMk cId="4143012405" sldId="2537"/>
        </pc:sldMkLst>
        <pc:spChg chg="mod">
          <ac:chgData name="Tony Bagnall" userId="55f10786-9a34-47e9-b12f-c4d7ff253fe8" providerId="ADAL" clId="{E1B50467-C7CA-4559-812F-2AAC86B474C3}" dt="2024-08-12T14:06:35.827" v="477" actId="27636"/>
          <ac:spMkLst>
            <pc:docMk/>
            <pc:sldMk cId="4143012405" sldId="2537"/>
            <ac:spMk id="3" creationId="{4037EA7A-F78C-474C-9C58-815B9A50C086}"/>
          </ac:spMkLst>
        </pc:spChg>
      </pc:sldChg>
      <pc:sldChg chg="addSp delSp modSp add mod delAnim modAnim">
        <pc:chgData name="Tony Bagnall" userId="55f10786-9a34-47e9-b12f-c4d7ff253fe8" providerId="ADAL" clId="{E1B50467-C7CA-4559-812F-2AAC86B474C3}" dt="2024-08-12T19:29:17.877" v="2399"/>
        <pc:sldMkLst>
          <pc:docMk/>
          <pc:sldMk cId="1282635749" sldId="2538"/>
        </pc:sldMkLst>
        <pc:spChg chg="mod">
          <ac:chgData name="Tony Bagnall" userId="55f10786-9a34-47e9-b12f-c4d7ff253fe8" providerId="ADAL" clId="{E1B50467-C7CA-4559-812F-2AAC86B474C3}" dt="2024-08-12T14:40:01.202" v="938" actId="14100"/>
          <ac:spMkLst>
            <pc:docMk/>
            <pc:sldMk cId="1282635749" sldId="2538"/>
            <ac:spMk id="2" creationId="{12E795B4-4BA5-FEC2-FF8B-EB3420716892}"/>
          </ac:spMkLst>
        </pc:spChg>
        <pc:spChg chg="mod">
          <ac:chgData name="Tony Bagnall" userId="55f10786-9a34-47e9-b12f-c4d7ff253fe8" providerId="ADAL" clId="{E1B50467-C7CA-4559-812F-2AAC86B474C3}" dt="2024-08-12T14:38:28.765" v="913" actId="20577"/>
          <ac:spMkLst>
            <pc:docMk/>
            <pc:sldMk cId="1282635749" sldId="2538"/>
            <ac:spMk id="3" creationId="{CCF86655-7DDA-4074-B8EC-4CEC97924A42}"/>
          </ac:spMkLst>
        </pc:spChg>
        <pc:spChg chg="mod ord">
          <ac:chgData name="Tony Bagnall" userId="55f10786-9a34-47e9-b12f-c4d7ff253fe8" providerId="ADAL" clId="{E1B50467-C7CA-4559-812F-2AAC86B474C3}" dt="2024-08-12T14:43:44.545" v="979" actId="1076"/>
          <ac:spMkLst>
            <pc:docMk/>
            <pc:sldMk cId="1282635749" sldId="2538"/>
            <ac:spMk id="4" creationId="{F7C8463A-2242-48AF-B89B-AE8F5294BC79}"/>
          </ac:spMkLst>
        </pc:spChg>
        <pc:spChg chg="mod">
          <ac:chgData name="Tony Bagnall" userId="55f10786-9a34-47e9-b12f-c4d7ff253fe8" providerId="ADAL" clId="{E1B50467-C7CA-4559-812F-2AAC86B474C3}" dt="2024-08-12T14:39:41.869" v="932" actId="1076"/>
          <ac:spMkLst>
            <pc:docMk/>
            <pc:sldMk cId="1282635749" sldId="2538"/>
            <ac:spMk id="5" creationId="{139A44D9-43A0-2CB5-627C-C034F2B6754F}"/>
          </ac:spMkLst>
        </pc:spChg>
        <pc:spChg chg="mod">
          <ac:chgData name="Tony Bagnall" userId="55f10786-9a34-47e9-b12f-c4d7ff253fe8" providerId="ADAL" clId="{E1B50467-C7CA-4559-812F-2AAC86B474C3}" dt="2024-08-12T14:38:52.077" v="917" actId="1076"/>
          <ac:spMkLst>
            <pc:docMk/>
            <pc:sldMk cId="1282635749" sldId="2538"/>
            <ac:spMk id="7" creationId="{5BC33091-5854-51EB-850C-56D59E10FACC}"/>
          </ac:spMkLst>
        </pc:spChg>
        <pc:spChg chg="add del mod">
          <ac:chgData name="Tony Bagnall" userId="55f10786-9a34-47e9-b12f-c4d7ff253fe8" providerId="ADAL" clId="{E1B50467-C7CA-4559-812F-2AAC86B474C3}" dt="2024-08-12T19:28:46.132" v="2394" actId="478"/>
          <ac:spMkLst>
            <pc:docMk/>
            <pc:sldMk cId="1282635749" sldId="2538"/>
            <ac:spMk id="9" creationId="{D9F77E95-0468-48A9-1343-96A5B0E0B778}"/>
          </ac:spMkLst>
        </pc:spChg>
        <pc:spChg chg="del">
          <ac:chgData name="Tony Bagnall" userId="55f10786-9a34-47e9-b12f-c4d7ff253fe8" providerId="ADAL" clId="{E1B50467-C7CA-4559-812F-2AAC86B474C3}" dt="2024-08-12T14:36:58.662" v="903" actId="478"/>
          <ac:spMkLst>
            <pc:docMk/>
            <pc:sldMk cId="1282635749" sldId="2538"/>
            <ac:spMk id="10" creationId="{0C6C6C8A-5E9E-FFEF-3B19-C806E5D420E7}"/>
          </ac:spMkLst>
        </pc:spChg>
        <pc:spChg chg="del">
          <ac:chgData name="Tony Bagnall" userId="55f10786-9a34-47e9-b12f-c4d7ff253fe8" providerId="ADAL" clId="{E1B50467-C7CA-4559-812F-2AAC86B474C3}" dt="2024-08-12T14:36:55.962" v="902" actId="478"/>
          <ac:spMkLst>
            <pc:docMk/>
            <pc:sldMk cId="1282635749" sldId="2538"/>
            <ac:spMk id="13" creationId="{0B46231C-8B6D-22E2-2AA0-8847AEDFAFD8}"/>
          </ac:spMkLst>
        </pc:spChg>
        <pc:spChg chg="add mod">
          <ac:chgData name="Tony Bagnall" userId="55f10786-9a34-47e9-b12f-c4d7ff253fe8" providerId="ADAL" clId="{E1B50467-C7CA-4559-812F-2AAC86B474C3}" dt="2024-08-12T14:39:44.924" v="933" actId="1076"/>
          <ac:spMkLst>
            <pc:docMk/>
            <pc:sldMk cId="1282635749" sldId="2538"/>
            <ac:spMk id="14" creationId="{1958F388-A43F-0D20-5D0B-9C35015D726C}"/>
          </ac:spMkLst>
        </pc:spChg>
        <pc:spChg chg="add mod">
          <ac:chgData name="Tony Bagnall" userId="55f10786-9a34-47e9-b12f-c4d7ff253fe8" providerId="ADAL" clId="{E1B50467-C7CA-4559-812F-2AAC86B474C3}" dt="2024-08-12T15:33:16.669" v="1263" actId="1076"/>
          <ac:spMkLst>
            <pc:docMk/>
            <pc:sldMk cId="1282635749" sldId="2538"/>
            <ac:spMk id="15" creationId="{6EF217C0-0D27-5903-56A3-0EDBD1C54A36}"/>
          </ac:spMkLst>
        </pc:spChg>
        <pc:spChg chg="add mod">
          <ac:chgData name="Tony Bagnall" userId="55f10786-9a34-47e9-b12f-c4d7ff253fe8" providerId="ADAL" clId="{E1B50467-C7CA-4559-812F-2AAC86B474C3}" dt="2024-08-12T14:40:09.928" v="941" actId="1076"/>
          <ac:spMkLst>
            <pc:docMk/>
            <pc:sldMk cId="1282635749" sldId="2538"/>
            <ac:spMk id="16" creationId="{41A9C1C4-1F56-AAB8-C4A8-8A85FC71D1F7}"/>
          </ac:spMkLst>
        </pc:spChg>
        <pc:spChg chg="add mod">
          <ac:chgData name="Tony Bagnall" userId="55f10786-9a34-47e9-b12f-c4d7ff253fe8" providerId="ADAL" clId="{E1B50467-C7CA-4559-812F-2AAC86B474C3}" dt="2024-08-12T15:33:12.726" v="1262" actId="1076"/>
          <ac:spMkLst>
            <pc:docMk/>
            <pc:sldMk cId="1282635749" sldId="2538"/>
            <ac:spMk id="18" creationId="{6D4BA908-497C-E83F-C5B3-BED7D06AB2D7}"/>
          </ac:spMkLst>
        </pc:spChg>
        <pc:spChg chg="add mod">
          <ac:chgData name="Tony Bagnall" userId="55f10786-9a34-47e9-b12f-c4d7ff253fe8" providerId="ADAL" clId="{E1B50467-C7CA-4559-812F-2AAC86B474C3}" dt="2024-08-12T19:28:05.907" v="2390" actId="1076"/>
          <ac:spMkLst>
            <pc:docMk/>
            <pc:sldMk cId="1282635749" sldId="2538"/>
            <ac:spMk id="21" creationId="{219B474C-348C-150C-9BE3-B6D8C0F8F450}"/>
          </ac:spMkLst>
        </pc:spChg>
        <pc:spChg chg="mod">
          <ac:chgData name="Tony Bagnall" userId="55f10786-9a34-47e9-b12f-c4d7ff253fe8" providerId="ADAL" clId="{E1B50467-C7CA-4559-812F-2AAC86B474C3}" dt="2024-08-12T14:43:36.997" v="977" actId="1076"/>
          <ac:spMkLst>
            <pc:docMk/>
            <pc:sldMk cId="1282635749" sldId="2538"/>
            <ac:spMk id="24" creationId="{BE8CD454-E07D-433A-5637-901507348B49}"/>
          </ac:spMkLst>
        </pc:spChg>
        <pc:spChg chg="mod">
          <ac:chgData name="Tony Bagnall" userId="55f10786-9a34-47e9-b12f-c4d7ff253fe8" providerId="ADAL" clId="{E1B50467-C7CA-4559-812F-2AAC86B474C3}" dt="2024-08-12T14:38:42.110" v="914" actId="1076"/>
          <ac:spMkLst>
            <pc:docMk/>
            <pc:sldMk cId="1282635749" sldId="2538"/>
            <ac:spMk id="25" creationId="{C2ACA6F2-DE6D-6A3F-57B7-F3C31D5B53C8}"/>
          </ac:spMkLst>
        </pc:spChg>
        <pc:spChg chg="add mod">
          <ac:chgData name="Tony Bagnall" userId="55f10786-9a34-47e9-b12f-c4d7ff253fe8" providerId="ADAL" clId="{E1B50467-C7CA-4559-812F-2AAC86B474C3}" dt="2024-08-12T14:40:20.679" v="943" actId="1076"/>
          <ac:spMkLst>
            <pc:docMk/>
            <pc:sldMk cId="1282635749" sldId="2538"/>
            <ac:spMk id="26" creationId="{21B23410-27DB-45D4-8821-F5E9566F1251}"/>
          </ac:spMkLst>
        </pc:spChg>
        <pc:spChg chg="add del mod">
          <ac:chgData name="Tony Bagnall" userId="55f10786-9a34-47e9-b12f-c4d7ff253fe8" providerId="ADAL" clId="{E1B50467-C7CA-4559-812F-2AAC86B474C3}" dt="2024-08-12T14:40:49.362" v="948" actId="478"/>
          <ac:spMkLst>
            <pc:docMk/>
            <pc:sldMk cId="1282635749" sldId="2538"/>
            <ac:spMk id="27" creationId="{73ADBB38-911A-97F9-F0EA-87F945905DCA}"/>
          </ac:spMkLst>
        </pc:spChg>
        <pc:spChg chg="add del mod">
          <ac:chgData name="Tony Bagnall" userId="55f10786-9a34-47e9-b12f-c4d7ff253fe8" providerId="ADAL" clId="{E1B50467-C7CA-4559-812F-2AAC86B474C3}" dt="2024-08-12T14:40:49.362" v="948" actId="478"/>
          <ac:spMkLst>
            <pc:docMk/>
            <pc:sldMk cId="1282635749" sldId="2538"/>
            <ac:spMk id="28" creationId="{4DEE86A8-3003-AF74-6DB8-168A67440C46}"/>
          </ac:spMkLst>
        </pc:spChg>
        <pc:spChg chg="mod">
          <ac:chgData name="Tony Bagnall" userId="55f10786-9a34-47e9-b12f-c4d7ff253fe8" providerId="ADAL" clId="{E1B50467-C7CA-4559-812F-2AAC86B474C3}" dt="2024-08-12T14:40:07.341" v="940" actId="1076"/>
          <ac:spMkLst>
            <pc:docMk/>
            <pc:sldMk cId="1282635749" sldId="2538"/>
            <ac:spMk id="29" creationId="{4861459F-A4CF-F588-3EA4-74BA8D4B9716}"/>
          </ac:spMkLst>
        </pc:spChg>
        <pc:spChg chg="mod">
          <ac:chgData name="Tony Bagnall" userId="55f10786-9a34-47e9-b12f-c4d7ff253fe8" providerId="ADAL" clId="{E1B50467-C7CA-4559-812F-2AAC86B474C3}" dt="2024-08-12T14:43:49.435" v="980" actId="1076"/>
          <ac:spMkLst>
            <pc:docMk/>
            <pc:sldMk cId="1282635749" sldId="2538"/>
            <ac:spMk id="30" creationId="{8ABD7A01-4F0B-5C8E-F189-919B91645E3E}"/>
          </ac:spMkLst>
        </pc:spChg>
        <pc:spChg chg="add mod">
          <ac:chgData name="Tony Bagnall" userId="55f10786-9a34-47e9-b12f-c4d7ff253fe8" providerId="ADAL" clId="{E1B50467-C7CA-4559-812F-2AAC86B474C3}" dt="2024-08-12T14:43:15.340" v="974" actId="1076"/>
          <ac:spMkLst>
            <pc:docMk/>
            <pc:sldMk cId="1282635749" sldId="2538"/>
            <ac:spMk id="31" creationId="{AE93FDE8-B902-ACF4-E27F-9E701EB50B69}"/>
          </ac:spMkLst>
        </pc:spChg>
        <pc:spChg chg="add mod">
          <ac:chgData name="Tony Bagnall" userId="55f10786-9a34-47e9-b12f-c4d7ff253fe8" providerId="ADAL" clId="{E1B50467-C7CA-4559-812F-2AAC86B474C3}" dt="2024-08-12T14:44:05.221" v="1003" actId="20577"/>
          <ac:spMkLst>
            <pc:docMk/>
            <pc:sldMk cId="1282635749" sldId="2538"/>
            <ac:spMk id="34" creationId="{85E6E844-C022-38E4-36E4-3C1D8DA29301}"/>
          </ac:spMkLst>
        </pc:spChg>
        <pc:spChg chg="mod ord">
          <ac:chgData name="Tony Bagnall" userId="55f10786-9a34-47e9-b12f-c4d7ff253fe8" providerId="ADAL" clId="{E1B50467-C7CA-4559-812F-2AAC86B474C3}" dt="2024-08-12T14:41:34.425" v="957" actId="14100"/>
          <ac:spMkLst>
            <pc:docMk/>
            <pc:sldMk cId="1282635749" sldId="2538"/>
            <ac:spMk id="39" creationId="{BB04F80F-8E3C-B9D2-A824-C51E85774FA2}"/>
          </ac:spMkLst>
        </pc:spChg>
        <pc:picChg chg="mod">
          <ac:chgData name="Tony Bagnall" userId="55f10786-9a34-47e9-b12f-c4d7ff253fe8" providerId="ADAL" clId="{E1B50467-C7CA-4559-812F-2AAC86B474C3}" dt="2024-08-12T14:39:26.151" v="928" actId="1076"/>
          <ac:picMkLst>
            <pc:docMk/>
            <pc:sldMk cId="1282635749" sldId="2538"/>
            <ac:picMk id="8" creationId="{8DC01573-3DF5-2334-A207-8C8D171FD8AD}"/>
          </ac:picMkLst>
        </pc:picChg>
        <pc:picChg chg="mod">
          <ac:chgData name="Tony Bagnall" userId="55f10786-9a34-47e9-b12f-c4d7ff253fe8" providerId="ADAL" clId="{E1B50467-C7CA-4559-812F-2AAC86B474C3}" dt="2024-08-12T14:40:03.934" v="939" actId="1076"/>
          <ac:picMkLst>
            <pc:docMk/>
            <pc:sldMk cId="1282635749" sldId="2538"/>
            <ac:picMk id="11" creationId="{6BCCF6E1-E616-8C58-2E0B-47D992463ADE}"/>
          </ac:picMkLst>
        </pc:picChg>
        <pc:picChg chg="mod">
          <ac:chgData name="Tony Bagnall" userId="55f10786-9a34-47e9-b12f-c4d7ff253fe8" providerId="ADAL" clId="{E1B50467-C7CA-4559-812F-2AAC86B474C3}" dt="2024-08-12T15:32:56.702" v="1258" actId="1076"/>
          <ac:picMkLst>
            <pc:docMk/>
            <pc:sldMk cId="1282635749" sldId="2538"/>
            <ac:picMk id="12" creationId="{06EE315E-2791-9C15-9DDA-B007B1B27AF1}"/>
          </ac:picMkLst>
        </pc:picChg>
        <pc:picChg chg="mod">
          <ac:chgData name="Tony Bagnall" userId="55f10786-9a34-47e9-b12f-c4d7ff253fe8" providerId="ADAL" clId="{E1B50467-C7CA-4559-812F-2AAC86B474C3}" dt="2024-08-12T14:39:39.163" v="931" actId="1076"/>
          <ac:picMkLst>
            <pc:docMk/>
            <pc:sldMk cId="1282635749" sldId="2538"/>
            <ac:picMk id="17" creationId="{0241679F-8BCB-296B-DDD8-F57CCE1DE9B0}"/>
          </ac:picMkLst>
        </pc:picChg>
        <pc:picChg chg="mod">
          <ac:chgData name="Tony Bagnall" userId="55f10786-9a34-47e9-b12f-c4d7ff253fe8" providerId="ADAL" clId="{E1B50467-C7CA-4559-812F-2AAC86B474C3}" dt="2024-08-12T14:43:42.225" v="978" actId="1076"/>
          <ac:picMkLst>
            <pc:docMk/>
            <pc:sldMk cId="1282635749" sldId="2538"/>
            <ac:picMk id="19" creationId="{7999AD98-4512-3C53-958F-5EEA7E01E1BB}"/>
          </ac:picMkLst>
        </pc:picChg>
        <pc:picChg chg="add mod">
          <ac:chgData name="Tony Bagnall" userId="55f10786-9a34-47e9-b12f-c4d7ff253fe8" providerId="ADAL" clId="{E1B50467-C7CA-4559-812F-2AAC86B474C3}" dt="2024-08-12T14:43:20.762" v="976" actId="14100"/>
          <ac:picMkLst>
            <pc:docMk/>
            <pc:sldMk cId="1282635749" sldId="2538"/>
            <ac:picMk id="33" creationId="{F05092AB-ABD1-D603-73AA-EF8B75E0210D}"/>
          </ac:picMkLst>
        </pc:picChg>
        <pc:picChg chg="add mod">
          <ac:chgData name="Tony Bagnall" userId="55f10786-9a34-47e9-b12f-c4d7ff253fe8" providerId="ADAL" clId="{E1B50467-C7CA-4559-812F-2AAC86B474C3}" dt="2024-08-12T15:33:04.336" v="1261" actId="1076"/>
          <ac:picMkLst>
            <pc:docMk/>
            <pc:sldMk cId="1282635749" sldId="2538"/>
            <ac:picMk id="37" creationId="{9623285B-404F-623B-7B2F-BC073C6756C3}"/>
          </ac:picMkLst>
        </pc:picChg>
        <pc:cxnChg chg="mod">
          <ac:chgData name="Tony Bagnall" userId="55f10786-9a34-47e9-b12f-c4d7ff253fe8" providerId="ADAL" clId="{E1B50467-C7CA-4559-812F-2AAC86B474C3}" dt="2024-08-12T14:45:00.343" v="1004" actId="14100"/>
          <ac:cxnSpMkLst>
            <pc:docMk/>
            <pc:sldMk cId="1282635749" sldId="2538"/>
            <ac:cxnSpMk id="22" creationId="{5ABB1F22-B754-2A56-7B63-6EEE78CAA48A}"/>
          </ac:cxnSpMkLst>
        </pc:cxnChg>
        <pc:cxnChg chg="mod">
          <ac:chgData name="Tony Bagnall" userId="55f10786-9a34-47e9-b12f-c4d7ff253fe8" providerId="ADAL" clId="{E1B50467-C7CA-4559-812F-2AAC86B474C3}" dt="2024-08-12T14:45:16.175" v="1007" actId="14100"/>
          <ac:cxnSpMkLst>
            <pc:docMk/>
            <pc:sldMk cId="1282635749" sldId="2538"/>
            <ac:cxnSpMk id="23" creationId="{1483CEFA-1075-AAD4-FE42-E5839A2BF0B7}"/>
          </ac:cxnSpMkLst>
        </pc:cxnChg>
      </pc:sldChg>
      <pc:sldChg chg="addSp delSp modSp add mod ord delAnim">
        <pc:chgData name="Tony Bagnall" userId="55f10786-9a34-47e9-b12f-c4d7ff253fe8" providerId="ADAL" clId="{E1B50467-C7CA-4559-812F-2AAC86B474C3}" dt="2024-08-16T12:10:37.347" v="3350" actId="20577"/>
        <pc:sldMkLst>
          <pc:docMk/>
          <pc:sldMk cId="3816113041" sldId="2539"/>
        </pc:sldMkLst>
        <pc:spChg chg="mod">
          <ac:chgData name="Tony Bagnall" userId="55f10786-9a34-47e9-b12f-c4d7ff253fe8" providerId="ADAL" clId="{E1B50467-C7CA-4559-812F-2AAC86B474C3}" dt="2024-08-12T15:29:45.108" v="1210" actId="1076"/>
          <ac:spMkLst>
            <pc:docMk/>
            <pc:sldMk cId="3816113041" sldId="2539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2T15:30:13.595" v="1216" actId="1076"/>
          <ac:spMkLst>
            <pc:docMk/>
            <pc:sldMk cId="3816113041" sldId="2539"/>
            <ac:spMk id="3" creationId="{A1F895AD-04A8-B90D-19EC-F52CB2190357}"/>
          </ac:spMkLst>
        </pc:spChg>
        <pc:spChg chg="mod">
          <ac:chgData name="Tony Bagnall" userId="55f10786-9a34-47e9-b12f-c4d7ff253fe8" providerId="ADAL" clId="{E1B50467-C7CA-4559-812F-2AAC86B474C3}" dt="2024-08-16T08:14:43.513" v="2668" actId="20577"/>
          <ac:spMkLst>
            <pc:docMk/>
            <pc:sldMk cId="3816113041" sldId="2539"/>
            <ac:spMk id="6" creationId="{DD91C24A-136B-FA18-BCAB-1A33044BA034}"/>
          </ac:spMkLst>
        </pc:spChg>
        <pc:spChg chg="mod">
          <ac:chgData name="Tony Bagnall" userId="55f10786-9a34-47e9-b12f-c4d7ff253fe8" providerId="ADAL" clId="{E1B50467-C7CA-4559-812F-2AAC86B474C3}" dt="2024-08-16T08:14:46.432" v="2670" actId="20577"/>
          <ac:spMkLst>
            <pc:docMk/>
            <pc:sldMk cId="3816113041" sldId="2539"/>
            <ac:spMk id="16" creationId="{790AB4F7-4E1F-1685-9F0A-E7519466F33C}"/>
          </ac:spMkLst>
        </pc:spChg>
        <pc:spChg chg="mod">
          <ac:chgData name="Tony Bagnall" userId="55f10786-9a34-47e9-b12f-c4d7ff253fe8" providerId="ADAL" clId="{E1B50467-C7CA-4559-812F-2AAC86B474C3}" dt="2024-08-16T12:10:32.176" v="3346" actId="20577"/>
          <ac:spMkLst>
            <pc:docMk/>
            <pc:sldMk cId="3816113041" sldId="2539"/>
            <ac:spMk id="41" creationId="{6EAF794A-2EDD-7654-A738-D3728A67AF91}"/>
          </ac:spMkLst>
        </pc:spChg>
        <pc:spChg chg="mod">
          <ac:chgData name="Tony Bagnall" userId="55f10786-9a34-47e9-b12f-c4d7ff253fe8" providerId="ADAL" clId="{E1B50467-C7CA-4559-812F-2AAC86B474C3}" dt="2024-08-16T08:14:35.111" v="2662" actId="20577"/>
          <ac:spMkLst>
            <pc:docMk/>
            <pc:sldMk cId="3816113041" sldId="2539"/>
            <ac:spMk id="43" creationId="{2F3BC6B0-8AB6-EADE-61E4-9FD0DF78F78E}"/>
          </ac:spMkLst>
        </pc:spChg>
        <pc:spChg chg="mod">
          <ac:chgData name="Tony Bagnall" userId="55f10786-9a34-47e9-b12f-c4d7ff253fe8" providerId="ADAL" clId="{E1B50467-C7CA-4559-812F-2AAC86B474C3}" dt="2024-08-16T08:14:53.538" v="2676" actId="20577"/>
          <ac:spMkLst>
            <pc:docMk/>
            <pc:sldMk cId="3816113041" sldId="2539"/>
            <ac:spMk id="44" creationId="{A9A417F7-9EE5-A1CE-721F-FB9E6637A52A}"/>
          </ac:spMkLst>
        </pc:spChg>
        <pc:spChg chg="mod">
          <ac:chgData name="Tony Bagnall" userId="55f10786-9a34-47e9-b12f-c4d7ff253fe8" providerId="ADAL" clId="{E1B50467-C7CA-4559-812F-2AAC86B474C3}" dt="2024-08-16T12:10:37.347" v="3350" actId="20577"/>
          <ac:spMkLst>
            <pc:docMk/>
            <pc:sldMk cId="3816113041" sldId="2539"/>
            <ac:spMk id="47" creationId="{4530FA2F-BB29-3E51-29C5-1F8C7C3FEBE5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49" creationId="{52637617-1E8B-307D-FD28-62B802870A31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1" creationId="{3F679388-8433-1582-94B2-6656BC3A80BB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3" creationId="{BC745ABA-DC69-D7B5-CB6D-6D138C064769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5" creationId="{9C7E5659-7925-387F-0888-696469BFBF5C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7" creationId="{1B3D7F67-6C8A-0F39-EE00-13E60BD8EF82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61" creationId="{A5D9A8CB-1D8E-4240-7030-F813E625E417}"/>
          </ac:spMkLst>
        </pc:spChg>
        <pc:picChg chg="mod">
          <ac:chgData name="Tony Bagnall" userId="55f10786-9a34-47e9-b12f-c4d7ff253fe8" providerId="ADAL" clId="{E1B50467-C7CA-4559-812F-2AAC86B474C3}" dt="2024-08-12T15:29:51.820" v="1211" actId="1076"/>
          <ac:picMkLst>
            <pc:docMk/>
            <pc:sldMk cId="3816113041" sldId="2539"/>
            <ac:picMk id="17" creationId="{85751EBF-8C3B-8BF6-0C54-8B2CE82132AD}"/>
          </ac:picMkLst>
        </pc:picChg>
        <pc:picChg chg="mod">
          <ac:chgData name="Tony Bagnall" userId="55f10786-9a34-47e9-b12f-c4d7ff253fe8" providerId="ADAL" clId="{E1B50467-C7CA-4559-812F-2AAC86B474C3}" dt="2024-08-12T15:30:40.319" v="1225" actId="1036"/>
          <ac:picMkLst>
            <pc:docMk/>
            <pc:sldMk cId="3816113041" sldId="2539"/>
            <ac:picMk id="20" creationId="{E14F113B-6A03-6159-F0C0-B4A30228A426}"/>
          </ac:picMkLst>
        </pc:picChg>
        <pc:picChg chg="mod">
          <ac:chgData name="Tony Bagnall" userId="55f10786-9a34-47e9-b12f-c4d7ff253fe8" providerId="ADAL" clId="{E1B50467-C7CA-4559-812F-2AAC86B474C3}" dt="2024-08-12T15:30:20.673" v="1218" actId="14100"/>
          <ac:picMkLst>
            <pc:docMk/>
            <pc:sldMk cId="3816113041" sldId="2539"/>
            <ac:picMk id="45" creationId="{7BE43F19-C54F-F27A-ECFB-87C2687568E3}"/>
          </ac:picMkLst>
        </pc:picChg>
        <pc:picChg chg="mod">
          <ac:chgData name="Tony Bagnall" userId="55f10786-9a34-47e9-b12f-c4d7ff253fe8" providerId="ADAL" clId="{E1B50467-C7CA-4559-812F-2AAC86B474C3}" dt="2024-08-12T15:30:16.966" v="1217" actId="14100"/>
          <ac:picMkLst>
            <pc:docMk/>
            <pc:sldMk cId="3816113041" sldId="2539"/>
            <ac:picMk id="46" creationId="{007CB589-3536-AC81-56CE-D106C72F5EDE}"/>
          </ac:picMkLst>
        </pc:picChg>
        <pc:picChg chg="mod">
          <ac:chgData name="Tony Bagnall" userId="55f10786-9a34-47e9-b12f-c4d7ff253fe8" providerId="ADAL" clId="{E1B50467-C7CA-4559-812F-2AAC86B474C3}" dt="2024-08-12T15:29:58.124" v="1212" actId="1076"/>
          <ac:picMkLst>
            <pc:docMk/>
            <pc:sldMk cId="3816113041" sldId="2539"/>
            <ac:picMk id="48" creationId="{B118B6B4-CC00-0184-5082-948CA7869ADC}"/>
          </ac:picMkLst>
        </pc:picChg>
        <pc:picChg chg="mod">
          <ac:chgData name="Tony Bagnall" userId="55f10786-9a34-47e9-b12f-c4d7ff253fe8" providerId="ADAL" clId="{E1B50467-C7CA-4559-812F-2AAC86B474C3}" dt="2024-08-12T15:30:30.360" v="1220" actId="1076"/>
          <ac:picMkLst>
            <pc:docMk/>
            <pc:sldMk cId="3816113041" sldId="2539"/>
            <ac:picMk id="58" creationId="{2CD56704-A8A5-01F2-3136-3B9CAC5A46E5}"/>
          </ac:picMkLst>
        </pc:picChg>
        <pc:picChg chg="del">
          <ac:chgData name="Tony Bagnall" userId="55f10786-9a34-47e9-b12f-c4d7ff253fe8" providerId="ADAL" clId="{E1B50467-C7CA-4559-812F-2AAC86B474C3}" dt="2024-08-12T15:29:41.288" v="1209" actId="478"/>
          <ac:picMkLst>
            <pc:docMk/>
            <pc:sldMk cId="3816113041" sldId="2539"/>
            <ac:picMk id="59" creationId="{B3042B03-B054-99DA-3687-7F150A5711D8}"/>
          </ac:picMkLst>
        </pc:picChg>
        <pc:picChg chg="del">
          <ac:chgData name="Tony Bagnall" userId="55f10786-9a34-47e9-b12f-c4d7ff253fe8" providerId="ADAL" clId="{E1B50467-C7CA-4559-812F-2AAC86B474C3}" dt="2024-08-12T15:29:41.288" v="1209" actId="478"/>
          <ac:picMkLst>
            <pc:docMk/>
            <pc:sldMk cId="3816113041" sldId="2539"/>
            <ac:picMk id="60" creationId="{73F8CD17-251F-8EBC-EF93-D4C65F3988CA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2T15:58:57.660" v="1548" actId="1076"/>
        <pc:sldMkLst>
          <pc:docMk/>
          <pc:sldMk cId="3857973298" sldId="2540"/>
        </pc:sldMkLst>
        <pc:spChg chg="mod">
          <ac:chgData name="Tony Bagnall" userId="55f10786-9a34-47e9-b12f-c4d7ff253fe8" providerId="ADAL" clId="{E1B50467-C7CA-4559-812F-2AAC86B474C3}" dt="2024-08-12T15:51:56.527" v="1452" actId="1076"/>
          <ac:spMkLst>
            <pc:docMk/>
            <pc:sldMk cId="3857973298" sldId="2540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2T15:54:34.131" v="1466" actId="1076"/>
          <ac:spMkLst>
            <pc:docMk/>
            <pc:sldMk cId="3857973298" sldId="2540"/>
            <ac:spMk id="21" creationId="{BF3FF6B9-760A-AF0B-365C-8E267A2FB8EB}"/>
          </ac:spMkLst>
        </pc:spChg>
        <pc:spChg chg="add mod">
          <ac:chgData name="Tony Bagnall" userId="55f10786-9a34-47e9-b12f-c4d7ff253fe8" providerId="ADAL" clId="{E1B50467-C7CA-4559-812F-2AAC86B474C3}" dt="2024-08-12T15:52:18.529" v="1458" actId="1076"/>
          <ac:spMkLst>
            <pc:docMk/>
            <pc:sldMk cId="3857973298" sldId="2540"/>
            <ac:spMk id="23" creationId="{FE5ED05E-1238-FDFC-B099-E7364CC06108}"/>
          </ac:spMkLst>
        </pc:spChg>
        <pc:spChg chg="add mod">
          <ac:chgData name="Tony Bagnall" userId="55f10786-9a34-47e9-b12f-c4d7ff253fe8" providerId="ADAL" clId="{E1B50467-C7CA-4559-812F-2AAC86B474C3}" dt="2024-08-12T15:55:11.350" v="1546" actId="1076"/>
          <ac:spMkLst>
            <pc:docMk/>
            <pc:sldMk cId="3857973298" sldId="2540"/>
            <ac:spMk id="28" creationId="{1BF71977-C326-CF09-8D43-54706E8FC17E}"/>
          </ac:spMkLst>
        </pc:spChg>
        <pc:grpChg chg="del">
          <ac:chgData name="Tony Bagnall" userId="55f10786-9a34-47e9-b12f-c4d7ff253fe8" providerId="ADAL" clId="{E1B50467-C7CA-4559-812F-2AAC86B474C3}" dt="2024-08-12T15:47:04.678" v="1415" actId="478"/>
          <ac:grpSpMkLst>
            <pc:docMk/>
            <pc:sldMk cId="3857973298" sldId="2540"/>
            <ac:grpSpMk id="3" creationId="{8A34F361-364D-9A4F-579A-56C4DE264A1F}"/>
          </ac:grpSpMkLst>
        </pc:grpChg>
        <pc:picChg chg="del">
          <ac:chgData name="Tony Bagnall" userId="55f10786-9a34-47e9-b12f-c4d7ff253fe8" providerId="ADAL" clId="{E1B50467-C7CA-4559-812F-2AAC86B474C3}" dt="2024-08-12T15:47:04.678" v="1415" actId="478"/>
          <ac:picMkLst>
            <pc:docMk/>
            <pc:sldMk cId="3857973298" sldId="2540"/>
            <ac:picMk id="19" creationId="{BFF49FB7-70ED-1B6B-3972-D8332594EB7D}"/>
          </ac:picMkLst>
        </pc:picChg>
        <pc:picChg chg="add mod">
          <ac:chgData name="Tony Bagnall" userId="55f10786-9a34-47e9-b12f-c4d7ff253fe8" providerId="ADAL" clId="{E1B50467-C7CA-4559-812F-2AAC86B474C3}" dt="2024-08-12T15:52:36.427" v="1460" actId="1076"/>
          <ac:picMkLst>
            <pc:docMk/>
            <pc:sldMk cId="3857973298" sldId="2540"/>
            <ac:picMk id="25" creationId="{BEB608A9-EBE3-C6A3-3962-6A0B9D2AF63D}"/>
          </ac:picMkLst>
        </pc:picChg>
        <pc:picChg chg="add mod">
          <ac:chgData name="Tony Bagnall" userId="55f10786-9a34-47e9-b12f-c4d7ff253fe8" providerId="ADAL" clId="{E1B50467-C7CA-4559-812F-2AAC86B474C3}" dt="2024-08-12T15:54:17.967" v="1463" actId="1076"/>
          <ac:picMkLst>
            <pc:docMk/>
            <pc:sldMk cId="3857973298" sldId="2540"/>
            <ac:picMk id="27" creationId="{A91288A6-8784-39C5-31A8-E79DA47436F1}"/>
          </ac:picMkLst>
        </pc:picChg>
        <pc:picChg chg="add mod">
          <ac:chgData name="Tony Bagnall" userId="55f10786-9a34-47e9-b12f-c4d7ff253fe8" providerId="ADAL" clId="{E1B50467-C7CA-4559-812F-2AAC86B474C3}" dt="2024-08-12T15:58:57.660" v="1548" actId="1076"/>
          <ac:picMkLst>
            <pc:docMk/>
            <pc:sldMk cId="3857973298" sldId="2540"/>
            <ac:picMk id="30" creationId="{E723357A-945D-5E15-8DB4-8AA59922AF41}"/>
          </ac:picMkLst>
        </pc:picChg>
      </pc:sldChg>
      <pc:sldChg chg="addSp delSp modSp add mod modAnim">
        <pc:chgData name="Tony Bagnall" userId="55f10786-9a34-47e9-b12f-c4d7ff253fe8" providerId="ADAL" clId="{E1B50467-C7CA-4559-812F-2AAC86B474C3}" dt="2024-08-12T19:30:06.476" v="2402" actId="1076"/>
        <pc:sldMkLst>
          <pc:docMk/>
          <pc:sldMk cId="1608561078" sldId="2541"/>
        </pc:sldMkLst>
        <pc:spChg chg="mod">
          <ac:chgData name="Tony Bagnall" userId="55f10786-9a34-47e9-b12f-c4d7ff253fe8" providerId="ADAL" clId="{E1B50467-C7CA-4559-812F-2AAC86B474C3}" dt="2024-08-12T16:15:18.716" v="1744" actId="1076"/>
          <ac:spMkLst>
            <pc:docMk/>
            <pc:sldMk cId="1608561078" sldId="2541"/>
            <ac:spMk id="2" creationId="{C1D0E459-2535-5082-B64B-176F4F745EE9}"/>
          </ac:spMkLst>
        </pc:spChg>
        <pc:spChg chg="add del mod">
          <ac:chgData name="Tony Bagnall" userId="55f10786-9a34-47e9-b12f-c4d7ff253fe8" providerId="ADAL" clId="{E1B50467-C7CA-4559-812F-2AAC86B474C3}" dt="2024-08-12T16:15:15.191" v="1743" actId="478"/>
          <ac:spMkLst>
            <pc:docMk/>
            <pc:sldMk cId="1608561078" sldId="2541"/>
            <ac:spMk id="6" creationId="{B995B3E7-E0C0-2DF3-5A8C-B009CE715936}"/>
          </ac:spMkLst>
        </pc:spChg>
        <pc:spChg chg="add mod">
          <ac:chgData name="Tony Bagnall" userId="55f10786-9a34-47e9-b12f-c4d7ff253fe8" providerId="ADAL" clId="{E1B50467-C7CA-4559-812F-2AAC86B474C3}" dt="2024-08-12T19:06:44.548" v="2292" actId="255"/>
          <ac:spMkLst>
            <pc:docMk/>
            <pc:sldMk cId="1608561078" sldId="2541"/>
            <ac:spMk id="6" creationId="{FDFEC908-9CD7-725E-63F7-D8EFE4018F5D}"/>
          </ac:spMkLst>
        </pc:spChg>
        <pc:spChg chg="add mod">
          <ac:chgData name="Tony Bagnall" userId="55f10786-9a34-47e9-b12f-c4d7ff253fe8" providerId="ADAL" clId="{E1B50467-C7CA-4559-812F-2AAC86B474C3}" dt="2024-08-12T19:07:11.614" v="2300" actId="14100"/>
          <ac:spMkLst>
            <pc:docMk/>
            <pc:sldMk cId="1608561078" sldId="2541"/>
            <ac:spMk id="7" creationId="{29A3CCC5-06FF-C91C-5B4A-6956A9D46701}"/>
          </ac:spMkLst>
        </pc:spChg>
        <pc:spChg chg="add mod">
          <ac:chgData name="Tony Bagnall" userId="55f10786-9a34-47e9-b12f-c4d7ff253fe8" providerId="ADAL" clId="{E1B50467-C7CA-4559-812F-2AAC86B474C3}" dt="2024-08-12T19:07:20.596" v="2302" actId="692"/>
          <ac:spMkLst>
            <pc:docMk/>
            <pc:sldMk cId="1608561078" sldId="2541"/>
            <ac:spMk id="8" creationId="{4F5D0B59-17CF-4698-4C7A-C3FACC752711}"/>
          </ac:spMkLst>
        </pc:spChg>
        <pc:spChg chg="add mod">
          <ac:chgData name="Tony Bagnall" userId="55f10786-9a34-47e9-b12f-c4d7ff253fe8" providerId="ADAL" clId="{E1B50467-C7CA-4559-812F-2AAC86B474C3}" dt="2024-08-12T16:18:33.031" v="1775" actId="1076"/>
          <ac:spMkLst>
            <pc:docMk/>
            <pc:sldMk cId="1608561078" sldId="2541"/>
            <ac:spMk id="10" creationId="{91FDA17D-650F-FAAB-B9D3-1EF6266D05E9}"/>
          </ac:spMkLst>
        </pc:spChg>
        <pc:spChg chg="add mod">
          <ac:chgData name="Tony Bagnall" userId="55f10786-9a34-47e9-b12f-c4d7ff253fe8" providerId="ADAL" clId="{E1B50467-C7CA-4559-812F-2AAC86B474C3}" dt="2024-08-12T16:21:30.355" v="2080" actId="1076"/>
          <ac:spMkLst>
            <pc:docMk/>
            <pc:sldMk cId="1608561078" sldId="2541"/>
            <ac:spMk id="14" creationId="{7F2A2EBD-ED3C-2491-755F-8213015D55BF}"/>
          </ac:spMkLst>
        </pc:spChg>
        <pc:spChg chg="add mod">
          <ac:chgData name="Tony Bagnall" userId="55f10786-9a34-47e9-b12f-c4d7ff253fe8" providerId="ADAL" clId="{E1B50467-C7CA-4559-812F-2AAC86B474C3}" dt="2024-08-12T19:07:02.475" v="2297" actId="1076"/>
          <ac:spMkLst>
            <pc:docMk/>
            <pc:sldMk cId="1608561078" sldId="2541"/>
            <ac:spMk id="15" creationId="{4763B378-6AC7-B471-0773-CDB6FDC9DE60}"/>
          </ac:spMkLst>
        </pc:spChg>
        <pc:spChg chg="add mod">
          <ac:chgData name="Tony Bagnall" userId="55f10786-9a34-47e9-b12f-c4d7ff253fe8" providerId="ADAL" clId="{E1B50467-C7CA-4559-812F-2AAC86B474C3}" dt="2024-08-12T19:30:06.476" v="2402" actId="1076"/>
          <ac:spMkLst>
            <pc:docMk/>
            <pc:sldMk cId="1608561078" sldId="2541"/>
            <ac:spMk id="16" creationId="{D9EE4CB3-A20F-F3D1-F0B4-59661F4B5772}"/>
          </ac:spMkLst>
        </pc:spChg>
        <pc:spChg chg="add mod">
          <ac:chgData name="Tony Bagnall" userId="55f10786-9a34-47e9-b12f-c4d7ff253fe8" providerId="ADAL" clId="{E1B50467-C7CA-4559-812F-2AAC86B474C3}" dt="2024-08-12T16:23:18.879" v="2174" actId="1076"/>
          <ac:spMkLst>
            <pc:docMk/>
            <pc:sldMk cId="1608561078" sldId="2541"/>
            <ac:spMk id="18" creationId="{C816BCA0-1331-BE49-D4CD-19474A6552DA}"/>
          </ac:spMkLst>
        </pc:spChg>
        <pc:picChg chg="add mod">
          <ac:chgData name="Tony Bagnall" userId="55f10786-9a34-47e9-b12f-c4d7ff253fe8" providerId="ADAL" clId="{E1B50467-C7CA-4559-812F-2AAC86B474C3}" dt="2024-08-12T16:01:59.317" v="1575" actId="14100"/>
          <ac:picMkLst>
            <pc:docMk/>
            <pc:sldMk cId="1608561078" sldId="2541"/>
            <ac:picMk id="3" creationId="{47C2C4C0-2BBD-5A60-5456-E091E530A1CE}"/>
          </ac:picMkLst>
        </pc:picChg>
        <pc:picChg chg="add mod">
          <ac:chgData name="Tony Bagnall" userId="55f10786-9a34-47e9-b12f-c4d7ff253fe8" providerId="ADAL" clId="{E1B50467-C7CA-4559-812F-2AAC86B474C3}" dt="2024-08-12T16:23:26.224" v="2175" actId="1076"/>
          <ac:picMkLst>
            <pc:docMk/>
            <pc:sldMk cId="1608561078" sldId="2541"/>
            <ac:picMk id="5" creationId="{C82FF380-16FC-A4F8-1D5F-F9AA5E10137E}"/>
          </ac:picMkLst>
        </pc:picChg>
        <pc:picChg chg="add mod">
          <ac:chgData name="Tony Bagnall" userId="55f10786-9a34-47e9-b12f-c4d7ff253fe8" providerId="ADAL" clId="{E1B50467-C7CA-4559-812F-2AAC86B474C3}" dt="2024-08-12T16:15:07.269" v="1742" actId="1076"/>
          <ac:picMkLst>
            <pc:docMk/>
            <pc:sldMk cId="1608561078" sldId="2541"/>
            <ac:picMk id="12" creationId="{8317E9FA-E39A-CBD4-8EA8-7A7FADE428C8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6T12:07:14.890" v="3342"/>
        <pc:sldMkLst>
          <pc:docMk/>
          <pc:sldMk cId="2484758897" sldId="2542"/>
        </pc:sldMkLst>
        <pc:spChg chg="mod">
          <ac:chgData name="Tony Bagnall" userId="55f10786-9a34-47e9-b12f-c4d7ff253fe8" providerId="ADAL" clId="{E1B50467-C7CA-4559-812F-2AAC86B474C3}" dt="2024-08-16T08:12:14.371" v="2451" actId="20577"/>
          <ac:spMkLst>
            <pc:docMk/>
            <pc:sldMk cId="2484758897" sldId="2542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6T08:12:41.814" v="2494" actId="20577"/>
          <ac:spMkLst>
            <pc:docMk/>
            <pc:sldMk cId="2484758897" sldId="2542"/>
            <ac:spMk id="3" creationId="{21BB95F2-E935-F052-EBB3-51B6D04AABB3}"/>
          </ac:spMkLst>
        </pc:spChg>
        <pc:spChg chg="add mod">
          <ac:chgData name="Tony Bagnall" userId="55f10786-9a34-47e9-b12f-c4d7ff253fe8" providerId="ADAL" clId="{E1B50467-C7CA-4559-812F-2AAC86B474C3}" dt="2024-08-16T11:10:09.057" v="2831" actId="1076"/>
          <ac:spMkLst>
            <pc:docMk/>
            <pc:sldMk cId="2484758897" sldId="2542"/>
            <ac:spMk id="5" creationId="{10BA7E1D-9767-FEC9-CA20-968012C03E16}"/>
          </ac:spMkLst>
        </pc:spChg>
        <pc:spChg chg="add mod">
          <ac:chgData name="Tony Bagnall" userId="55f10786-9a34-47e9-b12f-c4d7ff253fe8" providerId="ADAL" clId="{E1B50467-C7CA-4559-812F-2AAC86B474C3}" dt="2024-08-16T12:07:14.890" v="3342"/>
          <ac:spMkLst>
            <pc:docMk/>
            <pc:sldMk cId="2484758897" sldId="2542"/>
            <ac:spMk id="7" creationId="{0B9EED76-5632-C542-8997-29D261F032D3}"/>
          </ac:spMkLst>
        </pc:spChg>
        <pc:spChg chg="add del mod">
          <ac:chgData name="Tony Bagnall" userId="55f10786-9a34-47e9-b12f-c4d7ff253fe8" providerId="ADAL" clId="{E1B50467-C7CA-4559-812F-2AAC86B474C3}" dt="2024-08-16T11:56:01.205" v="2869" actId="21"/>
          <ac:spMkLst>
            <pc:docMk/>
            <pc:sldMk cId="2484758897" sldId="2542"/>
            <ac:spMk id="8" creationId="{21BB95F2-E935-F052-EBB3-51B6D04AABB3}"/>
          </ac:spMkLst>
        </pc:spChg>
        <pc:spChg chg="add del mod">
          <ac:chgData name="Tony Bagnall" userId="55f10786-9a34-47e9-b12f-c4d7ff253fe8" providerId="ADAL" clId="{E1B50467-C7CA-4559-812F-2AAC86B474C3}" dt="2024-08-16T11:56:01.205" v="2869" actId="21"/>
          <ac:spMkLst>
            <pc:docMk/>
            <pc:sldMk cId="2484758897" sldId="2542"/>
            <ac:spMk id="9" creationId="{10BA7E1D-9767-FEC9-CA20-968012C03E16}"/>
          </ac:spMkLst>
        </pc:spChg>
        <pc:spChg chg="add del mod">
          <ac:chgData name="Tony Bagnall" userId="55f10786-9a34-47e9-b12f-c4d7ff253fe8" providerId="ADAL" clId="{E1B50467-C7CA-4559-812F-2AAC86B474C3}" dt="2024-08-16T11:57:17.780" v="2880" actId="478"/>
          <ac:spMkLst>
            <pc:docMk/>
            <pc:sldMk cId="2484758897" sldId="2542"/>
            <ac:spMk id="10" creationId="{9B0AFA4A-445E-EEEC-6891-CEB3AC6AE355}"/>
          </ac:spMkLst>
        </pc:spChg>
        <pc:spChg chg="add mod">
          <ac:chgData name="Tony Bagnall" userId="55f10786-9a34-47e9-b12f-c4d7ff253fe8" providerId="ADAL" clId="{E1B50467-C7CA-4559-812F-2AAC86B474C3}" dt="2024-08-16T11:57:32.226" v="2882" actId="1076"/>
          <ac:spMkLst>
            <pc:docMk/>
            <pc:sldMk cId="2484758897" sldId="2542"/>
            <ac:spMk id="11" creationId="{F23EA5CA-9DB3-7B2D-D1ED-285027510CAC}"/>
          </ac:spMkLst>
        </pc:spChg>
        <pc:spChg chg="add del mod">
          <ac:chgData name="Tony Bagnall" userId="55f10786-9a34-47e9-b12f-c4d7ff253fe8" providerId="ADAL" clId="{E1B50467-C7CA-4559-812F-2AAC86B474C3}" dt="2024-08-16T12:00:50.342" v="3087" actId="21"/>
          <ac:spMkLst>
            <pc:docMk/>
            <pc:sldMk cId="2484758897" sldId="2542"/>
            <ac:spMk id="12" creationId="{0AD60DD8-C3AD-8AF3-8F8C-B7E8E89AE1FA}"/>
          </ac:spMkLst>
        </pc:spChg>
        <pc:spChg chg="del">
          <ac:chgData name="Tony Bagnall" userId="55f10786-9a34-47e9-b12f-c4d7ff253fe8" providerId="ADAL" clId="{E1B50467-C7CA-4559-812F-2AAC86B474C3}" dt="2024-08-16T08:12:20.400" v="2452" actId="478"/>
          <ac:spMkLst>
            <pc:docMk/>
            <pc:sldMk cId="2484758897" sldId="2542"/>
            <ac:spMk id="21" creationId="{BF3FF6B9-760A-AF0B-365C-8E267A2FB8EB}"/>
          </ac:spMkLst>
        </pc:spChg>
        <pc:spChg chg="del">
          <ac:chgData name="Tony Bagnall" userId="55f10786-9a34-47e9-b12f-c4d7ff253fe8" providerId="ADAL" clId="{E1B50467-C7CA-4559-812F-2AAC86B474C3}" dt="2024-08-16T08:12:23.743" v="2453" actId="478"/>
          <ac:spMkLst>
            <pc:docMk/>
            <pc:sldMk cId="2484758897" sldId="2542"/>
            <ac:spMk id="23" creationId="{FE5ED05E-1238-FDFC-B099-E7364CC06108}"/>
          </ac:spMkLst>
        </pc:spChg>
        <pc:spChg chg="del">
          <ac:chgData name="Tony Bagnall" userId="55f10786-9a34-47e9-b12f-c4d7ff253fe8" providerId="ADAL" clId="{E1B50467-C7CA-4559-812F-2AAC86B474C3}" dt="2024-08-16T08:12:23.743" v="2453" actId="478"/>
          <ac:spMkLst>
            <pc:docMk/>
            <pc:sldMk cId="2484758897" sldId="2542"/>
            <ac:spMk id="28" creationId="{1BF71977-C326-CF09-8D43-54706E8FC17E}"/>
          </ac:spMkLst>
        </pc:spChg>
        <pc:picChg chg="del">
          <ac:chgData name="Tony Bagnall" userId="55f10786-9a34-47e9-b12f-c4d7ff253fe8" providerId="ADAL" clId="{E1B50467-C7CA-4559-812F-2AAC86B474C3}" dt="2024-08-16T08:12:20.400" v="2452" actId="478"/>
          <ac:picMkLst>
            <pc:docMk/>
            <pc:sldMk cId="2484758897" sldId="2542"/>
            <ac:picMk id="27" creationId="{A91288A6-8784-39C5-31A8-E79DA47436F1}"/>
          </ac:picMkLst>
        </pc:picChg>
        <pc:picChg chg="del">
          <ac:chgData name="Tony Bagnall" userId="55f10786-9a34-47e9-b12f-c4d7ff253fe8" providerId="ADAL" clId="{E1B50467-C7CA-4559-812F-2AAC86B474C3}" dt="2024-08-16T08:12:20.400" v="2452" actId="478"/>
          <ac:picMkLst>
            <pc:docMk/>
            <pc:sldMk cId="2484758897" sldId="2542"/>
            <ac:picMk id="30" creationId="{E723357A-945D-5E15-8DB4-8AA59922AF41}"/>
          </ac:picMkLst>
        </pc:picChg>
      </pc:sldChg>
      <pc:sldChg chg="delSp modSp add del mod">
        <pc:chgData name="Tony Bagnall" userId="55f10786-9a34-47e9-b12f-c4d7ff253fe8" providerId="ADAL" clId="{E1B50467-C7CA-4559-812F-2AAC86B474C3}" dt="2024-08-16T11:57:37.125" v="2883" actId="47"/>
        <pc:sldMkLst>
          <pc:docMk/>
          <pc:sldMk cId="2365157201" sldId="2543"/>
        </pc:sldMkLst>
        <pc:spChg chg="mod">
          <ac:chgData name="Tony Bagnall" userId="55f10786-9a34-47e9-b12f-c4d7ff253fe8" providerId="ADAL" clId="{E1B50467-C7CA-4559-812F-2AAC86B474C3}" dt="2024-08-16T09:29:18.826" v="2681" actId="20577"/>
          <ac:spMkLst>
            <pc:docMk/>
            <pc:sldMk cId="2365157201" sldId="2543"/>
            <ac:spMk id="2" creationId="{C1D0E459-2535-5082-B64B-176F4F745EE9}"/>
          </ac:spMkLst>
        </pc:spChg>
        <pc:spChg chg="del mod">
          <ac:chgData name="Tony Bagnall" userId="55f10786-9a34-47e9-b12f-c4d7ff253fe8" providerId="ADAL" clId="{E1B50467-C7CA-4559-812F-2AAC86B474C3}" dt="2024-08-16T11:55:31.533" v="2836" actId="21"/>
          <ac:spMkLst>
            <pc:docMk/>
            <pc:sldMk cId="2365157201" sldId="2543"/>
            <ac:spMk id="3" creationId="{21BB95F2-E935-F052-EBB3-51B6D04AABB3}"/>
          </ac:spMkLst>
        </pc:spChg>
        <pc:spChg chg="del mod">
          <ac:chgData name="Tony Bagnall" userId="55f10786-9a34-47e9-b12f-c4d7ff253fe8" providerId="ADAL" clId="{E1B50467-C7CA-4559-812F-2AAC86B474C3}" dt="2024-08-16T11:55:31.533" v="2836" actId="21"/>
          <ac:spMkLst>
            <pc:docMk/>
            <pc:sldMk cId="2365157201" sldId="2543"/>
            <ac:spMk id="5" creationId="{10BA7E1D-9767-FEC9-CA20-968012C03E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8CC58-AEBA-4B81-AD4F-648E402612BD}" type="datetimeFigureOut">
              <a:rPr lang="en-GB" smtClean="0"/>
              <a:t>05/09/2024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1D47E-FF88-497B-9BF8-3250E5A893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879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83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095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71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7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631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38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722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8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628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873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32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554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248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148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46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99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54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986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249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329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781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497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073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6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605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503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851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760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39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20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16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7522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47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317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1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8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8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85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4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1313-77D0-4251-1F72-FFF048B55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F5C4F-B417-3CF4-0F65-6DD39B28C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E0276-40E5-9D15-DB39-B4F88017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5935-5038-7639-C238-9CEAC500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E7A4C-FA80-F391-FC6B-4663E918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981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7DB5-FCE3-17BA-F7CE-D13C4691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680FB-D0F4-F26B-711D-42F59C6BD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C6DC7-8F29-6A51-9859-DC7C76D45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FF2FA-074B-1597-3EEC-66032368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7589A-3984-0EB6-BC69-61A027FA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012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83202C-4898-4545-26A8-7CDE0F7AC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7BAAC-80B6-80D7-D224-9DACC27D2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B0D6F-799E-2DEE-115A-1A284EA0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2CD2C-A6D0-A13E-8641-455F89BC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4863-2AB5-031D-C601-F13D181B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42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006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bg1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Google Shape;9;p1"/>
          <p:cNvSpPr/>
          <p:nvPr userDrawn="1"/>
        </p:nvSpPr>
        <p:spPr>
          <a:xfrm>
            <a:off x="0" y="3700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  <p:sp>
        <p:nvSpPr>
          <p:cNvPr id="6" name="Google Shape;9;p1"/>
          <p:cNvSpPr/>
          <p:nvPr userDrawn="1"/>
        </p:nvSpPr>
        <p:spPr>
          <a:xfrm>
            <a:off x="0" y="6818492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04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  <a:defRPr sz="18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Google Shape;27;p5"/>
          <p:cNvSpPr/>
          <p:nvPr userDrawn="1"/>
        </p:nvSpPr>
        <p:spPr>
          <a:xfrm>
            <a:off x="0" y="1"/>
            <a:ext cx="12192000" cy="1186249"/>
          </a:xfrm>
          <a:prstGeom prst="rect">
            <a:avLst/>
          </a:prstGeom>
          <a:solidFill>
            <a:srgbClr val="5000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301685"/>
            <a:ext cx="11360800" cy="58287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" name="Google Shape;9;p1"/>
          <p:cNvSpPr/>
          <p:nvPr userDrawn="1"/>
        </p:nvSpPr>
        <p:spPr>
          <a:xfrm>
            <a:off x="0" y="1165243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87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EC2C-B13A-AB30-1CB1-227D6E3D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31BB-B497-C8A6-2054-8E0A5C121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6113-A5F2-8054-39EF-ACC168939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A838E-F093-3A48-8179-C73E7858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F0172-FC4D-2390-FCC6-5B7F5F01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45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98E6-8ABD-B2DD-547B-6C79E1F9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190FA-12C7-FC44-8C22-A7E6B03CC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F422-E501-8A03-D363-4CCAB043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38F58-8AB1-55D2-4F85-F81B91B5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B6F7-3F10-BCC5-369D-B1CE1FC1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47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B015-92B8-9246-B128-2C3457B0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7A03F-9C18-0FEC-E1C4-6F2D2943D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0D1E0-877E-B8FB-2ADC-326EF8600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1F81F-CC2E-B603-10AF-64605047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948DB-D182-9A4C-FA59-E9B51A02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E7833-5E66-CBFB-8E0F-39E83E12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77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DBE6-8A66-ABBD-5323-00BB7D80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E5801-B639-3F7F-F352-115E9832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55662-B746-EBA1-7ECC-E7180CBFC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B45D1-0653-05D0-A1C6-7902966B9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971FF-D185-1D1B-C1E7-B7731962B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65F47-7E59-3606-7D5B-C4133319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7C963-B9A0-1A76-6359-BC7B7A7D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9011F-F31C-A142-0CA8-3067B642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97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A35A-4718-246B-673B-C97F4716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755D8-0F80-52C0-A9C3-512EC08B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15CB6-8C1E-CFE9-31F2-B26BA43B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66E43-B4A3-25B5-FD9C-81EDEA8E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BCF68-45CB-9E32-46A2-15A7019D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835DC-FF17-5413-E77B-FBCFE904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B2493-D382-8A5E-66E3-97E15659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02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7678-11A8-4B4E-9996-A0BA376C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5FE3E-FF51-4A03-A3AC-8D490ED4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77CA8-4A63-2B38-39B0-AD5A4B7B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8B72B-523C-D39D-4BA2-7C1333D2D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66730-F467-7560-46C4-A82C10B43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40CEA-F675-64CB-CC2D-C59CAFEB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80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AE73-EF7D-7A9F-7AB2-807396DF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7E2E4B-94FB-FF66-C663-A014ACE44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63F1F-E26F-588C-6C3E-A82A6E3B6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74E1-5964-E0B8-0105-EFE4EA35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81C7E-4143-AE31-0005-BA5E6B56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56026-6B8D-E6AE-D17A-6BEDB3B9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96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2F53F-5C77-E1EF-D038-E7AFE1DF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A42C5-8FE6-DF40-FA3E-4AA52B797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7C547-EA32-966A-8BAC-D2E3043E6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EC158B-FB0A-43FC-87BA-79B801717EB2}" type="datetimeFigureOut">
              <a:rPr lang="en-AU" smtClean="0"/>
              <a:t>5/09/2024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BBED-D2A6-FE57-AEF6-D98A4A900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0033-4D1C-EF39-0376-32A27BECB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85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E459-2535-5082-B64B-176F4F745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008" y="202395"/>
            <a:ext cx="11107885" cy="1760751"/>
          </a:xfrm>
        </p:spPr>
        <p:txBody>
          <a:bodyPr>
            <a:normAutofit/>
          </a:bodyPr>
          <a:lstStyle/>
          <a:p>
            <a:r>
              <a:rPr lang="en-US" dirty="0"/>
              <a:t>Time series clustering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43C2C-5A14-2116-E0A9-D29576C5BB21}"/>
              </a:ext>
            </a:extLst>
          </p:cNvPr>
          <p:cNvSpPr txBox="1"/>
          <p:nvPr/>
        </p:nvSpPr>
        <p:spPr>
          <a:xfrm>
            <a:off x="9430026" y="0"/>
            <a:ext cx="276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/>
              <a:t>ECML/PKDD 2024 Tutorial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04B54010-ACD1-8B76-23A6-28FEB91B19B0}"/>
              </a:ext>
            </a:extLst>
          </p:cNvPr>
          <p:cNvGrpSpPr>
            <a:grpSpLocks/>
          </p:cNvGrpSpPr>
          <p:nvPr/>
        </p:nvGrpSpPr>
        <p:grpSpPr bwMode="auto">
          <a:xfrm>
            <a:off x="409735" y="2483104"/>
            <a:ext cx="7124589" cy="3297800"/>
            <a:chOff x="279" y="892"/>
            <a:chExt cx="1776" cy="105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131D05F-CFEB-33E9-1077-9A7FE93BE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701"/>
              <a:ext cx="969" cy="242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975 h 975"/>
                <a:gd name="T6" fmla="*/ 240 w 2566"/>
                <a:gd name="T7" fmla="*/ 975 h 975"/>
                <a:gd name="T8" fmla="*/ 300 w 2566"/>
                <a:gd name="T9" fmla="*/ 975 h 975"/>
                <a:gd name="T10" fmla="*/ 360 w 2566"/>
                <a:gd name="T11" fmla="*/ 885 h 975"/>
                <a:gd name="T12" fmla="*/ 435 w 2566"/>
                <a:gd name="T13" fmla="*/ 780 h 975"/>
                <a:gd name="T14" fmla="*/ 495 w 2566"/>
                <a:gd name="T15" fmla="*/ 735 h 975"/>
                <a:gd name="T16" fmla="*/ 555 w 2566"/>
                <a:gd name="T17" fmla="*/ 690 h 975"/>
                <a:gd name="T18" fmla="*/ 630 w 2566"/>
                <a:gd name="T19" fmla="*/ 705 h 975"/>
                <a:gd name="T20" fmla="*/ 690 w 2566"/>
                <a:gd name="T21" fmla="*/ 585 h 975"/>
                <a:gd name="T22" fmla="*/ 750 w 2566"/>
                <a:gd name="T23" fmla="*/ 525 h 975"/>
                <a:gd name="T24" fmla="*/ 825 w 2566"/>
                <a:gd name="T25" fmla="*/ 540 h 975"/>
                <a:gd name="T26" fmla="*/ 885 w 2566"/>
                <a:gd name="T27" fmla="*/ 480 h 975"/>
                <a:gd name="T28" fmla="*/ 945 w 2566"/>
                <a:gd name="T29" fmla="*/ 435 h 975"/>
                <a:gd name="T30" fmla="*/ 1020 w 2566"/>
                <a:gd name="T31" fmla="*/ 405 h 975"/>
                <a:gd name="T32" fmla="*/ 1080 w 2566"/>
                <a:gd name="T33" fmla="*/ 360 h 975"/>
                <a:gd name="T34" fmla="*/ 1140 w 2566"/>
                <a:gd name="T35" fmla="*/ 315 h 975"/>
                <a:gd name="T36" fmla="*/ 1215 w 2566"/>
                <a:gd name="T37" fmla="*/ 330 h 975"/>
                <a:gd name="T38" fmla="*/ 1275 w 2566"/>
                <a:gd name="T39" fmla="*/ 285 h 975"/>
                <a:gd name="T40" fmla="*/ 1335 w 2566"/>
                <a:gd name="T41" fmla="*/ 255 h 975"/>
                <a:gd name="T42" fmla="*/ 1410 w 2566"/>
                <a:gd name="T43" fmla="*/ 195 h 975"/>
                <a:gd name="T44" fmla="*/ 1470 w 2566"/>
                <a:gd name="T45" fmla="*/ 165 h 975"/>
                <a:gd name="T46" fmla="*/ 1530 w 2566"/>
                <a:gd name="T47" fmla="*/ 150 h 975"/>
                <a:gd name="T48" fmla="*/ 1605 w 2566"/>
                <a:gd name="T49" fmla="*/ 105 h 975"/>
                <a:gd name="T50" fmla="*/ 1665 w 2566"/>
                <a:gd name="T51" fmla="*/ 75 h 975"/>
                <a:gd name="T52" fmla="*/ 1725 w 2566"/>
                <a:gd name="T53" fmla="*/ 30 h 975"/>
                <a:gd name="T54" fmla="*/ 1801 w 2566"/>
                <a:gd name="T55" fmla="*/ 15 h 975"/>
                <a:gd name="T56" fmla="*/ 1861 w 2566"/>
                <a:gd name="T57" fmla="*/ 0 h 975"/>
                <a:gd name="T58" fmla="*/ 1921 w 2566"/>
                <a:gd name="T59" fmla="*/ 0 h 975"/>
                <a:gd name="T60" fmla="*/ 1996 w 2566"/>
                <a:gd name="T61" fmla="*/ 30 h 975"/>
                <a:gd name="T62" fmla="*/ 2056 w 2566"/>
                <a:gd name="T63" fmla="*/ 75 h 975"/>
                <a:gd name="T64" fmla="*/ 2116 w 2566"/>
                <a:gd name="T65" fmla="*/ 180 h 975"/>
                <a:gd name="T66" fmla="*/ 2191 w 2566"/>
                <a:gd name="T67" fmla="*/ 510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975"/>
                  </a:lnTo>
                  <a:lnTo>
                    <a:pt x="105" y="975"/>
                  </a:lnTo>
                  <a:lnTo>
                    <a:pt x="135" y="975"/>
                  </a:lnTo>
                  <a:lnTo>
                    <a:pt x="165" y="975"/>
                  </a:lnTo>
                  <a:lnTo>
                    <a:pt x="195" y="975"/>
                  </a:lnTo>
                  <a:lnTo>
                    <a:pt x="240" y="975"/>
                  </a:lnTo>
                  <a:lnTo>
                    <a:pt x="270" y="885"/>
                  </a:lnTo>
                  <a:lnTo>
                    <a:pt x="300" y="975"/>
                  </a:lnTo>
                  <a:lnTo>
                    <a:pt x="330" y="975"/>
                  </a:lnTo>
                  <a:lnTo>
                    <a:pt x="360" y="885"/>
                  </a:lnTo>
                  <a:lnTo>
                    <a:pt x="390" y="885"/>
                  </a:lnTo>
                  <a:lnTo>
                    <a:pt x="435" y="780"/>
                  </a:lnTo>
                  <a:lnTo>
                    <a:pt x="465" y="780"/>
                  </a:lnTo>
                  <a:lnTo>
                    <a:pt x="495" y="735"/>
                  </a:lnTo>
                  <a:lnTo>
                    <a:pt x="525" y="780"/>
                  </a:lnTo>
                  <a:lnTo>
                    <a:pt x="555" y="690"/>
                  </a:lnTo>
                  <a:lnTo>
                    <a:pt x="585" y="750"/>
                  </a:lnTo>
                  <a:lnTo>
                    <a:pt x="630" y="705"/>
                  </a:lnTo>
                  <a:lnTo>
                    <a:pt x="660" y="630"/>
                  </a:lnTo>
                  <a:lnTo>
                    <a:pt x="690" y="585"/>
                  </a:lnTo>
                  <a:lnTo>
                    <a:pt x="720" y="600"/>
                  </a:lnTo>
                  <a:lnTo>
                    <a:pt x="750" y="525"/>
                  </a:lnTo>
                  <a:lnTo>
                    <a:pt x="780" y="585"/>
                  </a:lnTo>
                  <a:lnTo>
                    <a:pt x="825" y="540"/>
                  </a:lnTo>
                  <a:lnTo>
                    <a:pt x="855" y="495"/>
                  </a:lnTo>
                  <a:lnTo>
                    <a:pt x="885" y="480"/>
                  </a:lnTo>
                  <a:lnTo>
                    <a:pt x="915" y="465"/>
                  </a:lnTo>
                  <a:lnTo>
                    <a:pt x="945" y="435"/>
                  </a:lnTo>
                  <a:lnTo>
                    <a:pt x="975" y="450"/>
                  </a:lnTo>
                  <a:lnTo>
                    <a:pt x="1020" y="405"/>
                  </a:lnTo>
                  <a:lnTo>
                    <a:pt x="1050" y="405"/>
                  </a:lnTo>
                  <a:lnTo>
                    <a:pt x="1080" y="360"/>
                  </a:lnTo>
                  <a:lnTo>
                    <a:pt x="1110" y="375"/>
                  </a:lnTo>
                  <a:lnTo>
                    <a:pt x="1140" y="315"/>
                  </a:lnTo>
                  <a:lnTo>
                    <a:pt x="1170" y="345"/>
                  </a:lnTo>
                  <a:lnTo>
                    <a:pt x="1215" y="330"/>
                  </a:lnTo>
                  <a:lnTo>
                    <a:pt x="1245" y="285"/>
                  </a:lnTo>
                  <a:lnTo>
                    <a:pt x="1275" y="285"/>
                  </a:lnTo>
                  <a:lnTo>
                    <a:pt x="1305" y="255"/>
                  </a:lnTo>
                  <a:lnTo>
                    <a:pt x="1335" y="255"/>
                  </a:lnTo>
                  <a:lnTo>
                    <a:pt x="1365" y="225"/>
                  </a:lnTo>
                  <a:lnTo>
                    <a:pt x="1410" y="195"/>
                  </a:lnTo>
                  <a:lnTo>
                    <a:pt x="1440" y="180"/>
                  </a:lnTo>
                  <a:lnTo>
                    <a:pt x="1470" y="165"/>
                  </a:lnTo>
                  <a:lnTo>
                    <a:pt x="1500" y="165"/>
                  </a:lnTo>
                  <a:lnTo>
                    <a:pt x="1530" y="150"/>
                  </a:lnTo>
                  <a:lnTo>
                    <a:pt x="1560" y="120"/>
                  </a:lnTo>
                  <a:lnTo>
                    <a:pt x="1605" y="105"/>
                  </a:lnTo>
                  <a:lnTo>
                    <a:pt x="1635" y="90"/>
                  </a:lnTo>
                  <a:lnTo>
                    <a:pt x="1665" y="75"/>
                  </a:lnTo>
                  <a:lnTo>
                    <a:pt x="1695" y="45"/>
                  </a:lnTo>
                  <a:lnTo>
                    <a:pt x="1725" y="30"/>
                  </a:lnTo>
                  <a:lnTo>
                    <a:pt x="1755" y="30"/>
                  </a:lnTo>
                  <a:lnTo>
                    <a:pt x="1801" y="15"/>
                  </a:lnTo>
                  <a:lnTo>
                    <a:pt x="1831" y="0"/>
                  </a:lnTo>
                  <a:lnTo>
                    <a:pt x="1861" y="0"/>
                  </a:lnTo>
                  <a:lnTo>
                    <a:pt x="1891" y="0"/>
                  </a:lnTo>
                  <a:lnTo>
                    <a:pt x="1921" y="0"/>
                  </a:lnTo>
                  <a:lnTo>
                    <a:pt x="1951" y="0"/>
                  </a:lnTo>
                  <a:lnTo>
                    <a:pt x="1996" y="30"/>
                  </a:lnTo>
                  <a:lnTo>
                    <a:pt x="2026" y="30"/>
                  </a:lnTo>
                  <a:lnTo>
                    <a:pt x="2056" y="75"/>
                  </a:lnTo>
                  <a:lnTo>
                    <a:pt x="2086" y="105"/>
                  </a:lnTo>
                  <a:lnTo>
                    <a:pt x="2116" y="180"/>
                  </a:lnTo>
                  <a:lnTo>
                    <a:pt x="2146" y="300"/>
                  </a:lnTo>
                  <a:lnTo>
                    <a:pt x="2191" y="510"/>
                  </a:lnTo>
                  <a:lnTo>
                    <a:pt x="2221" y="64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99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433E812-8586-88AC-4408-AE28F55E47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431"/>
              <a:ext cx="969" cy="245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7800295-163B-407C-14B8-0503049025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163"/>
              <a:ext cx="969" cy="241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870 h 975"/>
                <a:gd name="T6" fmla="*/ 240 w 2566"/>
                <a:gd name="T7" fmla="*/ 765 h 975"/>
                <a:gd name="T8" fmla="*/ 300 w 2566"/>
                <a:gd name="T9" fmla="*/ 765 h 975"/>
                <a:gd name="T10" fmla="*/ 360 w 2566"/>
                <a:gd name="T11" fmla="*/ 675 h 975"/>
                <a:gd name="T12" fmla="*/ 435 w 2566"/>
                <a:gd name="T13" fmla="*/ 570 h 975"/>
                <a:gd name="T14" fmla="*/ 495 w 2566"/>
                <a:gd name="T15" fmla="*/ 600 h 975"/>
                <a:gd name="T16" fmla="*/ 555 w 2566"/>
                <a:gd name="T17" fmla="*/ 540 h 975"/>
                <a:gd name="T18" fmla="*/ 630 w 2566"/>
                <a:gd name="T19" fmla="*/ 495 h 975"/>
                <a:gd name="T20" fmla="*/ 690 w 2566"/>
                <a:gd name="T21" fmla="*/ 405 h 975"/>
                <a:gd name="T22" fmla="*/ 750 w 2566"/>
                <a:gd name="T23" fmla="*/ 390 h 975"/>
                <a:gd name="T24" fmla="*/ 825 w 2566"/>
                <a:gd name="T25" fmla="*/ 285 h 975"/>
                <a:gd name="T26" fmla="*/ 885 w 2566"/>
                <a:gd name="T27" fmla="*/ 195 h 975"/>
                <a:gd name="T28" fmla="*/ 945 w 2566"/>
                <a:gd name="T29" fmla="*/ 165 h 975"/>
                <a:gd name="T30" fmla="*/ 1020 w 2566"/>
                <a:gd name="T31" fmla="*/ 60 h 975"/>
                <a:gd name="T32" fmla="*/ 1080 w 2566"/>
                <a:gd name="T33" fmla="*/ 15 h 975"/>
                <a:gd name="T34" fmla="*/ 1140 w 2566"/>
                <a:gd name="T35" fmla="*/ 15 h 975"/>
                <a:gd name="T36" fmla="*/ 1215 w 2566"/>
                <a:gd name="T37" fmla="*/ 15 h 975"/>
                <a:gd name="T38" fmla="*/ 1275 w 2566"/>
                <a:gd name="T39" fmla="*/ 0 h 975"/>
                <a:gd name="T40" fmla="*/ 1335 w 2566"/>
                <a:gd name="T41" fmla="*/ 30 h 975"/>
                <a:gd name="T42" fmla="*/ 1410 w 2566"/>
                <a:gd name="T43" fmla="*/ 255 h 975"/>
                <a:gd name="T44" fmla="*/ 1470 w 2566"/>
                <a:gd name="T45" fmla="*/ 570 h 975"/>
                <a:gd name="T46" fmla="*/ 1530 w 2566"/>
                <a:gd name="T47" fmla="*/ 660 h 975"/>
                <a:gd name="T48" fmla="*/ 1605 w 2566"/>
                <a:gd name="T49" fmla="*/ 735 h 975"/>
                <a:gd name="T50" fmla="*/ 1665 w 2566"/>
                <a:gd name="T51" fmla="*/ 810 h 975"/>
                <a:gd name="T52" fmla="*/ 1725 w 2566"/>
                <a:gd name="T53" fmla="*/ 870 h 975"/>
                <a:gd name="T54" fmla="*/ 1801 w 2566"/>
                <a:gd name="T55" fmla="*/ 870 h 975"/>
                <a:gd name="T56" fmla="*/ 1861 w 2566"/>
                <a:gd name="T57" fmla="*/ 975 h 975"/>
                <a:gd name="T58" fmla="*/ 1921 w 2566"/>
                <a:gd name="T59" fmla="*/ 975 h 975"/>
                <a:gd name="T60" fmla="*/ 1996 w 2566"/>
                <a:gd name="T61" fmla="*/ 975 h 975"/>
                <a:gd name="T62" fmla="*/ 2056 w 2566"/>
                <a:gd name="T63" fmla="*/ 975 h 975"/>
                <a:gd name="T64" fmla="*/ 2116 w 2566"/>
                <a:gd name="T65" fmla="*/ 975 h 975"/>
                <a:gd name="T66" fmla="*/ 2191 w 2566"/>
                <a:gd name="T67" fmla="*/ 975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870"/>
                  </a:lnTo>
                  <a:lnTo>
                    <a:pt x="105" y="975"/>
                  </a:lnTo>
                  <a:lnTo>
                    <a:pt x="135" y="765"/>
                  </a:lnTo>
                  <a:lnTo>
                    <a:pt x="165" y="870"/>
                  </a:lnTo>
                  <a:lnTo>
                    <a:pt x="195" y="705"/>
                  </a:lnTo>
                  <a:lnTo>
                    <a:pt x="240" y="765"/>
                  </a:lnTo>
                  <a:lnTo>
                    <a:pt x="270" y="870"/>
                  </a:lnTo>
                  <a:lnTo>
                    <a:pt x="300" y="765"/>
                  </a:lnTo>
                  <a:lnTo>
                    <a:pt x="330" y="765"/>
                  </a:lnTo>
                  <a:lnTo>
                    <a:pt x="360" y="675"/>
                  </a:lnTo>
                  <a:lnTo>
                    <a:pt x="390" y="660"/>
                  </a:lnTo>
                  <a:lnTo>
                    <a:pt x="435" y="570"/>
                  </a:lnTo>
                  <a:lnTo>
                    <a:pt x="465" y="705"/>
                  </a:lnTo>
                  <a:lnTo>
                    <a:pt x="495" y="600"/>
                  </a:lnTo>
                  <a:lnTo>
                    <a:pt x="525" y="540"/>
                  </a:lnTo>
                  <a:lnTo>
                    <a:pt x="555" y="540"/>
                  </a:lnTo>
                  <a:lnTo>
                    <a:pt x="585" y="420"/>
                  </a:lnTo>
                  <a:lnTo>
                    <a:pt x="630" y="495"/>
                  </a:lnTo>
                  <a:lnTo>
                    <a:pt x="660" y="495"/>
                  </a:lnTo>
                  <a:lnTo>
                    <a:pt x="690" y="405"/>
                  </a:lnTo>
                  <a:lnTo>
                    <a:pt x="720" y="360"/>
                  </a:lnTo>
                  <a:lnTo>
                    <a:pt x="750" y="390"/>
                  </a:lnTo>
                  <a:lnTo>
                    <a:pt x="780" y="300"/>
                  </a:lnTo>
                  <a:lnTo>
                    <a:pt x="825" y="285"/>
                  </a:lnTo>
                  <a:lnTo>
                    <a:pt x="855" y="240"/>
                  </a:lnTo>
                  <a:lnTo>
                    <a:pt x="885" y="195"/>
                  </a:lnTo>
                  <a:lnTo>
                    <a:pt x="915" y="165"/>
                  </a:lnTo>
                  <a:lnTo>
                    <a:pt x="945" y="165"/>
                  </a:lnTo>
                  <a:lnTo>
                    <a:pt x="975" y="105"/>
                  </a:lnTo>
                  <a:lnTo>
                    <a:pt x="1020" y="60"/>
                  </a:lnTo>
                  <a:lnTo>
                    <a:pt x="1050" y="45"/>
                  </a:lnTo>
                  <a:lnTo>
                    <a:pt x="1080" y="15"/>
                  </a:lnTo>
                  <a:lnTo>
                    <a:pt x="1110" y="30"/>
                  </a:lnTo>
                  <a:lnTo>
                    <a:pt x="1140" y="15"/>
                  </a:lnTo>
                  <a:lnTo>
                    <a:pt x="1170" y="15"/>
                  </a:lnTo>
                  <a:lnTo>
                    <a:pt x="1215" y="15"/>
                  </a:lnTo>
                  <a:lnTo>
                    <a:pt x="1245" y="15"/>
                  </a:lnTo>
                  <a:lnTo>
                    <a:pt x="1275" y="0"/>
                  </a:lnTo>
                  <a:lnTo>
                    <a:pt x="1305" y="0"/>
                  </a:lnTo>
                  <a:lnTo>
                    <a:pt x="1335" y="30"/>
                  </a:lnTo>
                  <a:lnTo>
                    <a:pt x="1365" y="105"/>
                  </a:lnTo>
                  <a:lnTo>
                    <a:pt x="1410" y="255"/>
                  </a:lnTo>
                  <a:lnTo>
                    <a:pt x="1440" y="420"/>
                  </a:lnTo>
                  <a:lnTo>
                    <a:pt x="1470" y="570"/>
                  </a:lnTo>
                  <a:lnTo>
                    <a:pt x="1500" y="600"/>
                  </a:lnTo>
                  <a:lnTo>
                    <a:pt x="1530" y="660"/>
                  </a:lnTo>
                  <a:lnTo>
                    <a:pt x="1560" y="705"/>
                  </a:lnTo>
                  <a:lnTo>
                    <a:pt x="1605" y="735"/>
                  </a:lnTo>
                  <a:lnTo>
                    <a:pt x="1635" y="810"/>
                  </a:lnTo>
                  <a:lnTo>
                    <a:pt x="1665" y="810"/>
                  </a:lnTo>
                  <a:lnTo>
                    <a:pt x="1695" y="870"/>
                  </a:lnTo>
                  <a:lnTo>
                    <a:pt x="1725" y="870"/>
                  </a:lnTo>
                  <a:lnTo>
                    <a:pt x="1755" y="975"/>
                  </a:lnTo>
                  <a:lnTo>
                    <a:pt x="1801" y="870"/>
                  </a:lnTo>
                  <a:lnTo>
                    <a:pt x="1831" y="870"/>
                  </a:lnTo>
                  <a:lnTo>
                    <a:pt x="1861" y="975"/>
                  </a:lnTo>
                  <a:lnTo>
                    <a:pt x="1891" y="975"/>
                  </a:lnTo>
                  <a:lnTo>
                    <a:pt x="1921" y="975"/>
                  </a:lnTo>
                  <a:lnTo>
                    <a:pt x="1951" y="975"/>
                  </a:lnTo>
                  <a:lnTo>
                    <a:pt x="1996" y="975"/>
                  </a:lnTo>
                  <a:lnTo>
                    <a:pt x="2026" y="975"/>
                  </a:lnTo>
                  <a:lnTo>
                    <a:pt x="2056" y="975"/>
                  </a:lnTo>
                  <a:lnTo>
                    <a:pt x="2086" y="975"/>
                  </a:lnTo>
                  <a:lnTo>
                    <a:pt x="2116" y="975"/>
                  </a:lnTo>
                  <a:lnTo>
                    <a:pt x="2146" y="975"/>
                  </a:lnTo>
                  <a:lnTo>
                    <a:pt x="2191" y="975"/>
                  </a:lnTo>
                  <a:lnTo>
                    <a:pt x="2221" y="97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AC7C3C6-A7CD-345E-A8B9-AA558ADD667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892"/>
              <a:ext cx="969" cy="245"/>
            </a:xfrm>
            <a:custGeom>
              <a:avLst/>
              <a:gdLst>
                <a:gd name="T0" fmla="*/ 45 w 2566"/>
                <a:gd name="T1" fmla="*/ 15 h 990"/>
                <a:gd name="T2" fmla="*/ 105 w 2566"/>
                <a:gd name="T3" fmla="*/ 45 h 990"/>
                <a:gd name="T4" fmla="*/ 165 w 2566"/>
                <a:gd name="T5" fmla="*/ 60 h 990"/>
                <a:gd name="T6" fmla="*/ 240 w 2566"/>
                <a:gd name="T7" fmla="*/ 90 h 990"/>
                <a:gd name="T8" fmla="*/ 300 w 2566"/>
                <a:gd name="T9" fmla="*/ 120 h 990"/>
                <a:gd name="T10" fmla="*/ 360 w 2566"/>
                <a:gd name="T11" fmla="*/ 135 h 990"/>
                <a:gd name="T12" fmla="*/ 435 w 2566"/>
                <a:gd name="T13" fmla="*/ 165 h 990"/>
                <a:gd name="T14" fmla="*/ 495 w 2566"/>
                <a:gd name="T15" fmla="*/ 195 h 990"/>
                <a:gd name="T16" fmla="*/ 555 w 2566"/>
                <a:gd name="T17" fmla="*/ 210 h 990"/>
                <a:gd name="T18" fmla="*/ 630 w 2566"/>
                <a:gd name="T19" fmla="*/ 240 h 990"/>
                <a:gd name="T20" fmla="*/ 690 w 2566"/>
                <a:gd name="T21" fmla="*/ 270 h 990"/>
                <a:gd name="T22" fmla="*/ 750 w 2566"/>
                <a:gd name="T23" fmla="*/ 285 h 990"/>
                <a:gd name="T24" fmla="*/ 825 w 2566"/>
                <a:gd name="T25" fmla="*/ 315 h 990"/>
                <a:gd name="T26" fmla="*/ 885 w 2566"/>
                <a:gd name="T27" fmla="*/ 345 h 990"/>
                <a:gd name="T28" fmla="*/ 945 w 2566"/>
                <a:gd name="T29" fmla="*/ 360 h 990"/>
                <a:gd name="T30" fmla="*/ 1020 w 2566"/>
                <a:gd name="T31" fmla="*/ 390 h 990"/>
                <a:gd name="T32" fmla="*/ 1080 w 2566"/>
                <a:gd name="T33" fmla="*/ 420 h 990"/>
                <a:gd name="T34" fmla="*/ 1140 w 2566"/>
                <a:gd name="T35" fmla="*/ 435 h 990"/>
                <a:gd name="T36" fmla="*/ 1215 w 2566"/>
                <a:gd name="T37" fmla="*/ 465 h 990"/>
                <a:gd name="T38" fmla="*/ 1275 w 2566"/>
                <a:gd name="T39" fmla="*/ 480 h 990"/>
                <a:gd name="T40" fmla="*/ 1335 w 2566"/>
                <a:gd name="T41" fmla="*/ 510 h 990"/>
                <a:gd name="T42" fmla="*/ 1410 w 2566"/>
                <a:gd name="T43" fmla="*/ 540 h 990"/>
                <a:gd name="T44" fmla="*/ 1470 w 2566"/>
                <a:gd name="T45" fmla="*/ 555 h 990"/>
                <a:gd name="T46" fmla="*/ 1530 w 2566"/>
                <a:gd name="T47" fmla="*/ 585 h 990"/>
                <a:gd name="T48" fmla="*/ 1605 w 2566"/>
                <a:gd name="T49" fmla="*/ 615 h 990"/>
                <a:gd name="T50" fmla="*/ 1665 w 2566"/>
                <a:gd name="T51" fmla="*/ 630 h 990"/>
                <a:gd name="T52" fmla="*/ 1725 w 2566"/>
                <a:gd name="T53" fmla="*/ 660 h 990"/>
                <a:gd name="T54" fmla="*/ 1801 w 2566"/>
                <a:gd name="T55" fmla="*/ 690 h 990"/>
                <a:gd name="T56" fmla="*/ 1861 w 2566"/>
                <a:gd name="T57" fmla="*/ 705 h 990"/>
                <a:gd name="T58" fmla="*/ 1921 w 2566"/>
                <a:gd name="T59" fmla="*/ 735 h 990"/>
                <a:gd name="T60" fmla="*/ 1996 w 2566"/>
                <a:gd name="T61" fmla="*/ 765 h 990"/>
                <a:gd name="T62" fmla="*/ 2056 w 2566"/>
                <a:gd name="T63" fmla="*/ 780 h 990"/>
                <a:gd name="T64" fmla="*/ 2116 w 2566"/>
                <a:gd name="T65" fmla="*/ 810 h 990"/>
                <a:gd name="T66" fmla="*/ 2191 w 2566"/>
                <a:gd name="T67" fmla="*/ 840 h 990"/>
                <a:gd name="T68" fmla="*/ 2251 w 2566"/>
                <a:gd name="T69" fmla="*/ 855 h 990"/>
                <a:gd name="T70" fmla="*/ 2311 w 2566"/>
                <a:gd name="T71" fmla="*/ 885 h 990"/>
                <a:gd name="T72" fmla="*/ 2371 w 2566"/>
                <a:gd name="T73" fmla="*/ 915 h 990"/>
                <a:gd name="T74" fmla="*/ 2446 w 2566"/>
                <a:gd name="T75" fmla="*/ 930 h 990"/>
                <a:gd name="T76" fmla="*/ 2506 w 2566"/>
                <a:gd name="T77" fmla="*/ 96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0"/>
                  </a:moveTo>
                  <a:lnTo>
                    <a:pt x="45" y="15"/>
                  </a:lnTo>
                  <a:lnTo>
                    <a:pt x="75" y="30"/>
                  </a:lnTo>
                  <a:lnTo>
                    <a:pt x="105" y="45"/>
                  </a:lnTo>
                  <a:lnTo>
                    <a:pt x="135" y="60"/>
                  </a:lnTo>
                  <a:lnTo>
                    <a:pt x="165" y="60"/>
                  </a:lnTo>
                  <a:lnTo>
                    <a:pt x="195" y="75"/>
                  </a:lnTo>
                  <a:lnTo>
                    <a:pt x="240" y="90"/>
                  </a:lnTo>
                  <a:lnTo>
                    <a:pt x="270" y="105"/>
                  </a:lnTo>
                  <a:lnTo>
                    <a:pt x="300" y="120"/>
                  </a:lnTo>
                  <a:lnTo>
                    <a:pt x="330" y="135"/>
                  </a:lnTo>
                  <a:lnTo>
                    <a:pt x="360" y="135"/>
                  </a:lnTo>
                  <a:lnTo>
                    <a:pt x="390" y="150"/>
                  </a:lnTo>
                  <a:lnTo>
                    <a:pt x="435" y="165"/>
                  </a:lnTo>
                  <a:lnTo>
                    <a:pt x="465" y="180"/>
                  </a:lnTo>
                  <a:lnTo>
                    <a:pt x="495" y="195"/>
                  </a:lnTo>
                  <a:lnTo>
                    <a:pt x="525" y="195"/>
                  </a:lnTo>
                  <a:lnTo>
                    <a:pt x="555" y="210"/>
                  </a:lnTo>
                  <a:lnTo>
                    <a:pt x="585" y="225"/>
                  </a:lnTo>
                  <a:lnTo>
                    <a:pt x="630" y="240"/>
                  </a:lnTo>
                  <a:lnTo>
                    <a:pt x="660" y="255"/>
                  </a:lnTo>
                  <a:lnTo>
                    <a:pt x="690" y="270"/>
                  </a:lnTo>
                  <a:lnTo>
                    <a:pt x="720" y="270"/>
                  </a:lnTo>
                  <a:lnTo>
                    <a:pt x="750" y="285"/>
                  </a:lnTo>
                  <a:lnTo>
                    <a:pt x="780" y="300"/>
                  </a:lnTo>
                  <a:lnTo>
                    <a:pt x="825" y="315"/>
                  </a:lnTo>
                  <a:lnTo>
                    <a:pt x="855" y="330"/>
                  </a:lnTo>
                  <a:lnTo>
                    <a:pt x="885" y="345"/>
                  </a:lnTo>
                  <a:lnTo>
                    <a:pt x="915" y="345"/>
                  </a:lnTo>
                  <a:lnTo>
                    <a:pt x="945" y="360"/>
                  </a:lnTo>
                  <a:lnTo>
                    <a:pt x="975" y="375"/>
                  </a:lnTo>
                  <a:lnTo>
                    <a:pt x="1020" y="390"/>
                  </a:lnTo>
                  <a:lnTo>
                    <a:pt x="1050" y="405"/>
                  </a:lnTo>
                  <a:lnTo>
                    <a:pt x="1080" y="420"/>
                  </a:lnTo>
                  <a:lnTo>
                    <a:pt x="1110" y="420"/>
                  </a:lnTo>
                  <a:lnTo>
                    <a:pt x="1140" y="435"/>
                  </a:lnTo>
                  <a:lnTo>
                    <a:pt x="1170" y="450"/>
                  </a:lnTo>
                  <a:lnTo>
                    <a:pt x="1215" y="465"/>
                  </a:lnTo>
                  <a:lnTo>
                    <a:pt x="1245" y="480"/>
                  </a:lnTo>
                  <a:lnTo>
                    <a:pt x="1275" y="480"/>
                  </a:lnTo>
                  <a:lnTo>
                    <a:pt x="1305" y="495"/>
                  </a:lnTo>
                  <a:lnTo>
                    <a:pt x="1335" y="510"/>
                  </a:lnTo>
                  <a:lnTo>
                    <a:pt x="1365" y="525"/>
                  </a:lnTo>
                  <a:lnTo>
                    <a:pt x="1410" y="540"/>
                  </a:lnTo>
                  <a:lnTo>
                    <a:pt x="1440" y="555"/>
                  </a:lnTo>
                  <a:lnTo>
                    <a:pt x="1470" y="555"/>
                  </a:lnTo>
                  <a:lnTo>
                    <a:pt x="1500" y="570"/>
                  </a:lnTo>
                  <a:lnTo>
                    <a:pt x="1530" y="585"/>
                  </a:lnTo>
                  <a:lnTo>
                    <a:pt x="1560" y="600"/>
                  </a:lnTo>
                  <a:lnTo>
                    <a:pt x="1605" y="615"/>
                  </a:lnTo>
                  <a:lnTo>
                    <a:pt x="1635" y="630"/>
                  </a:lnTo>
                  <a:lnTo>
                    <a:pt x="1665" y="630"/>
                  </a:lnTo>
                  <a:lnTo>
                    <a:pt x="1695" y="645"/>
                  </a:lnTo>
                  <a:lnTo>
                    <a:pt x="1725" y="660"/>
                  </a:lnTo>
                  <a:lnTo>
                    <a:pt x="1755" y="675"/>
                  </a:lnTo>
                  <a:lnTo>
                    <a:pt x="1801" y="690"/>
                  </a:lnTo>
                  <a:lnTo>
                    <a:pt x="1831" y="705"/>
                  </a:lnTo>
                  <a:lnTo>
                    <a:pt x="1861" y="705"/>
                  </a:lnTo>
                  <a:lnTo>
                    <a:pt x="1891" y="720"/>
                  </a:lnTo>
                  <a:lnTo>
                    <a:pt x="1921" y="735"/>
                  </a:lnTo>
                  <a:lnTo>
                    <a:pt x="1951" y="750"/>
                  </a:lnTo>
                  <a:lnTo>
                    <a:pt x="1996" y="765"/>
                  </a:lnTo>
                  <a:lnTo>
                    <a:pt x="2026" y="765"/>
                  </a:lnTo>
                  <a:lnTo>
                    <a:pt x="2056" y="780"/>
                  </a:lnTo>
                  <a:lnTo>
                    <a:pt x="2086" y="795"/>
                  </a:lnTo>
                  <a:lnTo>
                    <a:pt x="2116" y="810"/>
                  </a:lnTo>
                  <a:lnTo>
                    <a:pt x="2146" y="825"/>
                  </a:lnTo>
                  <a:lnTo>
                    <a:pt x="2191" y="840"/>
                  </a:lnTo>
                  <a:lnTo>
                    <a:pt x="2221" y="840"/>
                  </a:lnTo>
                  <a:lnTo>
                    <a:pt x="2251" y="855"/>
                  </a:lnTo>
                  <a:lnTo>
                    <a:pt x="2281" y="870"/>
                  </a:lnTo>
                  <a:lnTo>
                    <a:pt x="2311" y="885"/>
                  </a:lnTo>
                  <a:lnTo>
                    <a:pt x="2341" y="900"/>
                  </a:lnTo>
                  <a:lnTo>
                    <a:pt x="2371" y="915"/>
                  </a:lnTo>
                  <a:lnTo>
                    <a:pt x="2416" y="915"/>
                  </a:lnTo>
                  <a:lnTo>
                    <a:pt x="2446" y="930"/>
                  </a:lnTo>
                  <a:lnTo>
                    <a:pt x="2476" y="945"/>
                  </a:lnTo>
                  <a:lnTo>
                    <a:pt x="2506" y="960"/>
                  </a:lnTo>
                  <a:lnTo>
                    <a:pt x="2536" y="975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24BD155F-7E68-F847-D63F-6AE2F7397E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992"/>
              <a:ext cx="717" cy="821"/>
              <a:chOff x="3326" y="728"/>
              <a:chExt cx="2058" cy="2427"/>
            </a:xfrm>
          </p:grpSpPr>
          <p:sp>
            <p:nvSpPr>
              <p:cNvPr id="20" name="Oval 12">
                <a:extLst>
                  <a:ext uri="{FF2B5EF4-FFF2-40B4-BE49-F238E27FC236}">
                    <a16:creationId xmlns:a16="http://schemas.microsoft.com/office/drawing/2014/main" id="{3543D0E5-FE36-CE8D-C0CB-9414C6FA49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3121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Oval 13">
                <a:extLst>
                  <a:ext uri="{FF2B5EF4-FFF2-40B4-BE49-F238E27FC236}">
                    <a16:creationId xmlns:a16="http://schemas.microsoft.com/office/drawing/2014/main" id="{042737DD-B8E2-C35F-EFE2-3DD90873D0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2321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Oval 14">
                <a:extLst>
                  <a:ext uri="{FF2B5EF4-FFF2-40B4-BE49-F238E27FC236}">
                    <a16:creationId xmlns:a16="http://schemas.microsoft.com/office/drawing/2014/main" id="{2B411049-7A68-EB8E-9842-C3EDA7B5B00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1530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Oval 15">
                <a:extLst>
                  <a:ext uri="{FF2B5EF4-FFF2-40B4-BE49-F238E27FC236}">
                    <a16:creationId xmlns:a16="http://schemas.microsoft.com/office/drawing/2014/main" id="{BFE409D3-66C4-4B1A-CC1D-5E82861CF5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728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Line 16">
                <a:extLst>
                  <a:ext uri="{FF2B5EF4-FFF2-40B4-BE49-F238E27FC236}">
                    <a16:creationId xmlns:a16="http://schemas.microsoft.com/office/drawing/2014/main" id="{4F579BC5-C3C2-9D50-B8A9-A49FA4B185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3143"/>
                <a:ext cx="111" cy="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Line 17">
                <a:extLst>
                  <a:ext uri="{FF2B5EF4-FFF2-40B4-BE49-F238E27FC236}">
                    <a16:creationId xmlns:a16="http://schemas.microsoft.com/office/drawing/2014/main" id="{8A177BCC-9E2E-A6B9-6DA7-B262CE5184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2343"/>
                <a:ext cx="11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Line 18">
                <a:extLst>
                  <a:ext uri="{FF2B5EF4-FFF2-40B4-BE49-F238E27FC236}">
                    <a16:creationId xmlns:a16="http://schemas.microsoft.com/office/drawing/2014/main" id="{CF8B3CFC-84DB-37C8-A613-E21E74C6D7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459" y="2343"/>
                <a:ext cx="1" cy="8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Line 19">
                <a:extLst>
                  <a:ext uri="{FF2B5EF4-FFF2-40B4-BE49-F238E27FC236}">
                    <a16:creationId xmlns:a16="http://schemas.microsoft.com/office/drawing/2014/main" id="{A287F3FE-8EF0-26DD-4D40-402350878C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9" y="2749"/>
                <a:ext cx="730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Line 20">
                <a:extLst>
                  <a:ext uri="{FF2B5EF4-FFF2-40B4-BE49-F238E27FC236}">
                    <a16:creationId xmlns:a16="http://schemas.microsoft.com/office/drawing/2014/main" id="{A77334BD-255C-AD51-F7A7-C0B6EC8C6B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1552"/>
                <a:ext cx="84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Line 21">
                <a:extLst>
                  <a:ext uri="{FF2B5EF4-FFF2-40B4-BE49-F238E27FC236}">
                    <a16:creationId xmlns:a16="http://schemas.microsoft.com/office/drawing/2014/main" id="{7C40ABFA-34E0-FE80-A262-E58E1DC75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89" y="1552"/>
                <a:ext cx="1" cy="11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Line 22">
                <a:extLst>
                  <a:ext uri="{FF2B5EF4-FFF2-40B4-BE49-F238E27FC236}">
                    <a16:creationId xmlns:a16="http://schemas.microsoft.com/office/drawing/2014/main" id="{7D995E14-EE3F-EA40-9E3A-A284DED291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89" y="2145"/>
                <a:ext cx="1072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Line 23">
                <a:extLst>
                  <a:ext uri="{FF2B5EF4-FFF2-40B4-BE49-F238E27FC236}">
                    <a16:creationId xmlns:a16="http://schemas.microsoft.com/office/drawing/2014/main" id="{7BD8CAEF-23D8-29DA-AAA9-17A7A448B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750"/>
                <a:ext cx="1913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Line 24">
                <a:extLst>
                  <a:ext uri="{FF2B5EF4-FFF2-40B4-BE49-F238E27FC236}">
                    <a16:creationId xmlns:a16="http://schemas.microsoft.com/office/drawing/2014/main" id="{3A9A062A-801A-554A-0261-D4AFAFFC9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5261" y="750"/>
                <a:ext cx="1" cy="139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Line 25">
                <a:extLst>
                  <a:ext uri="{FF2B5EF4-FFF2-40B4-BE49-F238E27FC236}">
                    <a16:creationId xmlns:a16="http://schemas.microsoft.com/office/drawing/2014/main" id="{D4FB2552-0F96-ECCF-6E6E-34404D52B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66" y="1470"/>
                <a:ext cx="11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43" name="Google Shape;99;p21">
            <a:extLst>
              <a:ext uri="{FF2B5EF4-FFF2-40B4-BE49-F238E27FC236}">
                <a16:creationId xmlns:a16="http://schemas.microsoft.com/office/drawing/2014/main" id="{D6053237-6BFA-1303-12C3-671EFECD31E7}"/>
              </a:ext>
            </a:extLst>
          </p:cNvPr>
          <p:cNvSpPr txBox="1"/>
          <p:nvPr/>
        </p:nvSpPr>
        <p:spPr>
          <a:xfrm>
            <a:off x="7814676" y="3073996"/>
            <a:ext cx="4058217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Group time series that are similar into the same cluster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Keep dissimilar series in different clusters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3070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4D9E98-CB7A-3D0D-C3DA-037C26EC0D39}"/>
              </a:ext>
            </a:extLst>
          </p:cNvPr>
          <p:cNvGraphicFramePr>
            <a:graphicFrameLocks noGrp="1"/>
          </p:cNvGraphicFramePr>
          <p:nvPr/>
        </p:nvGraphicFramePr>
        <p:xfrm>
          <a:off x="4788089" y="3146775"/>
          <a:ext cx="6958460" cy="3338346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312442731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614480994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58223742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412004821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44661996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59977943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385288121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46743946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42761316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3675969795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 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2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3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63851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18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960308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3246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820753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121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64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55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7750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309271"/>
                  </a:ext>
                </a:extLst>
              </a:tr>
              <a:tr h="365484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9319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6678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EE8A63-A69A-8F6E-7C5E-5C01D774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215" y="-5346"/>
            <a:ext cx="3455415" cy="1121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6A113-6D39-A0B5-0366-9355E7CB517F}"/>
              </a:ext>
            </a:extLst>
          </p:cNvPr>
          <p:cNvSpPr txBox="1">
            <a:spLocks/>
          </p:cNvSpPr>
          <p:nvPr/>
        </p:nvSpPr>
        <p:spPr>
          <a:xfrm>
            <a:off x="413436" y="807047"/>
            <a:ext cx="5450777" cy="237905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400"/>
              <a:t>The series are similar if we think the offset is not important.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D56FE3-C27A-F6EF-5E82-2988555A6D49}"/>
              </a:ext>
            </a:extLst>
          </p:cNvPr>
          <p:cNvSpPr txBox="1">
            <a:spLocks/>
          </p:cNvSpPr>
          <p:nvPr/>
        </p:nvSpPr>
        <p:spPr>
          <a:xfrm>
            <a:off x="413436" y="2694765"/>
            <a:ext cx="4374653" cy="259808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400"/>
              <a:t>What if we could “warp” the series to realign the peaks?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E3F0AF-B623-648D-17DF-716C98B26A45}"/>
              </a:ext>
            </a:extLst>
          </p:cNvPr>
          <p:cNvSpPr txBox="1">
            <a:spLocks/>
          </p:cNvSpPr>
          <p:nvPr/>
        </p:nvSpPr>
        <p:spPr>
          <a:xfrm>
            <a:off x="413436" y="4443275"/>
            <a:ext cx="4374653" cy="259808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400" b="1"/>
              <a:t>This is dynamic time warping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272C47-B762-6A00-C5FD-A4BC0F9F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483"/>
            <a:ext cx="6958460" cy="1122300"/>
          </a:xfrm>
        </p:spPr>
        <p:txBody>
          <a:bodyPr/>
          <a:lstStyle/>
          <a:p>
            <a:r>
              <a:rPr lang="en-GB" sz="4000"/>
              <a:t>Need for elastic distances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4C8304-668F-4BD9-A0DA-D600EA5F91AB}"/>
              </a:ext>
            </a:extLst>
          </p:cNvPr>
          <p:cNvSpPr txBox="1">
            <a:spLocks/>
          </p:cNvSpPr>
          <p:nvPr/>
        </p:nvSpPr>
        <p:spPr>
          <a:xfrm>
            <a:off x="5915837" y="1310184"/>
            <a:ext cx="6287793" cy="202328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2600"/>
              <a:t>This path has a distance of 5, compared to 57 for squared Euclidean</a:t>
            </a:r>
          </a:p>
        </p:txBody>
      </p:sp>
    </p:spTree>
    <p:extLst>
      <p:ext uri="{BB962C8B-B14F-4D97-AF65-F5344CB8AC3E}">
        <p14:creationId xmlns:p14="http://schemas.microsoft.com/office/powerpoint/2010/main" val="191540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54" y="268724"/>
            <a:ext cx="5028091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Dynamic time warping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46F8-066C-8B28-906F-2BF94CE4B224}"/>
              </a:ext>
            </a:extLst>
          </p:cNvPr>
          <p:cNvSpPr txBox="1">
            <a:spLocks/>
          </p:cNvSpPr>
          <p:nvPr/>
        </p:nvSpPr>
        <p:spPr>
          <a:xfrm>
            <a:off x="300252" y="1161313"/>
            <a:ext cx="11195713" cy="175235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>
                <a:solidFill>
                  <a:schemeClr val="tx1"/>
                </a:solidFill>
              </a:rPr>
              <a:t>DTW finds the path through the pointwise distance matrix that minimizes the total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0F69A-E6A8-F4EC-F382-233FABB6D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8357"/>
            <a:ext cx="11671671" cy="17523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E0797B-C0A9-2E72-F033-2AE19CEBDF3E}"/>
              </a:ext>
            </a:extLst>
          </p:cNvPr>
          <p:cNvGraphicFramePr>
            <a:graphicFrameLocks noGrp="1"/>
          </p:cNvGraphicFramePr>
          <p:nvPr/>
        </p:nvGraphicFramePr>
        <p:xfrm>
          <a:off x="1580861" y="4876092"/>
          <a:ext cx="4175076" cy="1981908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27424353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03665188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70244023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23030132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2215147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306162460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 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110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91593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87080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7738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65444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10308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80D3E3A-192C-65E9-6A1C-BED13D4C337B}"/>
              </a:ext>
            </a:extLst>
          </p:cNvPr>
          <p:cNvGraphicFramePr>
            <a:graphicFrameLocks noGrp="1"/>
          </p:cNvGraphicFramePr>
          <p:nvPr/>
        </p:nvGraphicFramePr>
        <p:xfrm>
          <a:off x="7320889" y="4876092"/>
          <a:ext cx="4175076" cy="1981908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27424353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03665188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70244023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23030132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2215147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306162460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 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110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91593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87080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7738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65444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103085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DBAF202E-A922-A4A4-89F6-CE63E63911E5}"/>
              </a:ext>
            </a:extLst>
          </p:cNvPr>
          <p:cNvSpPr txBox="1">
            <a:spLocks/>
          </p:cNvSpPr>
          <p:nvPr/>
        </p:nvSpPr>
        <p:spPr>
          <a:xfrm>
            <a:off x="6095999" y="5136784"/>
            <a:ext cx="884828" cy="175235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>
                <a:solidFill>
                  <a:schemeClr val="tx1"/>
                </a:solidFill>
              </a:rPr>
              <a:t>C=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B4A9BAF-CBEE-E392-6553-62FB7B7F6EAE}"/>
              </a:ext>
            </a:extLst>
          </p:cNvPr>
          <p:cNvSpPr txBox="1">
            <a:spLocks/>
          </p:cNvSpPr>
          <p:nvPr/>
        </p:nvSpPr>
        <p:spPr>
          <a:xfrm>
            <a:off x="191069" y="5105647"/>
            <a:ext cx="1219761" cy="175235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>
                <a:solidFill>
                  <a:schemeClr val="tx1"/>
                </a:solidFill>
              </a:rPr>
              <a:t>M=</a:t>
            </a:r>
          </a:p>
        </p:txBody>
      </p:sp>
    </p:spTree>
    <p:extLst>
      <p:ext uri="{BB962C8B-B14F-4D97-AF65-F5344CB8AC3E}">
        <p14:creationId xmlns:p14="http://schemas.microsoft.com/office/powerpoint/2010/main" val="3514868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5823E7-CAC3-F34D-3711-DE1D3F1BCAB0}"/>
              </a:ext>
            </a:extLst>
          </p:cNvPr>
          <p:cNvSpPr txBox="1">
            <a:spLocks/>
          </p:cNvSpPr>
          <p:nvPr/>
        </p:nvSpPr>
        <p:spPr>
          <a:xfrm>
            <a:off x="143372" y="96644"/>
            <a:ext cx="12262443" cy="109071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dtw_dist(s1, s2) = 5.0   dtw_dist(s1, s3) = 151.0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AF9195-2F44-B3D0-4191-A573F0C0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600"/>
            <a:ext cx="12176596" cy="398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FF60F-AAEE-9FDF-8E97-95E911D7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239" y="5423400"/>
            <a:ext cx="6663828" cy="886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706E1-DEAA-3FCD-6ED1-9D497B269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290" y="6270607"/>
            <a:ext cx="9565143" cy="4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3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DTW’s warping can be too permissive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199" y="2057399"/>
            <a:ext cx="6177738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5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1947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430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FE3C-8498-86E2-86DE-815C8EDB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CF57-CD1B-C844-078E-3821044A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Adds further constraint: points cannot be aligned if separated by more than WINDOW time steps </a:t>
            </a:r>
          </a:p>
          <a:p>
            <a:r>
              <a:rPr lang="en-US" dirty="0"/>
              <a:t>Distance is path with minimum cost that obeys constraints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170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Window=0</a:t>
            </a:r>
          </a:p>
          <a:p>
            <a:r>
              <a:rPr lang="en-US" sz="4000" dirty="0"/>
              <a:t>DTW = 3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CFC494-E75F-7A19-8D29-4312DEA52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758"/>
          <a:stretch/>
        </p:blipFill>
        <p:spPr>
          <a:xfrm>
            <a:off x="964800" y="2057400"/>
            <a:ext cx="601304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FF1A0-6552-BF1F-E4E1-A95A6273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03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Window=1</a:t>
            </a:r>
          </a:p>
          <a:p>
            <a:r>
              <a:rPr lang="en-US" sz="4000" dirty="0"/>
              <a:t>DTW = 2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6D088-4B6E-E7E7-305C-785B162D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35535F-5F62-95A9-3DAC-D24611583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379"/>
          <a:stretch/>
        </p:blipFill>
        <p:spPr>
          <a:xfrm>
            <a:off x="964800" y="2057400"/>
            <a:ext cx="604855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1BB0D-731F-3337-4DD3-BE298B88A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Window=2</a:t>
            </a:r>
          </a:p>
          <a:p>
            <a:r>
              <a:rPr lang="en-US" sz="4000" dirty="0"/>
              <a:t>DTW = 1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364B7-277F-CE94-966D-00773E368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C3E50D-1B29-268F-781F-2978D35D4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525"/>
          <a:stretch/>
        </p:blipFill>
        <p:spPr>
          <a:xfrm>
            <a:off x="964800" y="2057400"/>
            <a:ext cx="61284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200" y="2057401"/>
            <a:ext cx="6177739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Window=3</a:t>
            </a:r>
          </a:p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031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200" y="2057401"/>
            <a:ext cx="6177739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Window=4</a:t>
            </a:r>
          </a:p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64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20A7CE-1F1A-4494-A8A2-35485E7FF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" y="175710"/>
            <a:ext cx="12192000" cy="6506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DE260-9C3C-4924-AF4A-59553E0D8962}"/>
              </a:ext>
            </a:extLst>
          </p:cNvPr>
          <p:cNvSpPr txBox="1">
            <a:spLocks/>
          </p:cNvSpPr>
          <p:nvPr/>
        </p:nvSpPr>
        <p:spPr>
          <a:xfrm>
            <a:off x="7134726" y="2156059"/>
            <a:ext cx="4807017" cy="28490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2400" dirty="0"/>
              <a:t>Most TSCL algorithms either:</a:t>
            </a:r>
          </a:p>
          <a:p>
            <a:pPr marL="514350" indent="-514350" algn="l">
              <a:buAutoNum type="arabicPeriod"/>
            </a:pPr>
            <a:r>
              <a:rPr lang="en-AU" sz="2400" dirty="0"/>
              <a:t>use deep learning;</a:t>
            </a:r>
          </a:p>
          <a:p>
            <a:pPr marL="514350" indent="-514350" algn="l">
              <a:buAutoNum type="arabicPeriod"/>
            </a:pPr>
            <a:r>
              <a:rPr lang="en-AU" sz="2400" dirty="0"/>
              <a:t>derive a set of features, then cluster them with a standard </a:t>
            </a:r>
            <a:r>
              <a:rPr lang="en-AU" sz="2400" dirty="0" err="1"/>
              <a:t>clusterer</a:t>
            </a:r>
            <a:r>
              <a:rPr lang="en-AU" sz="2400" dirty="0"/>
              <a:t>; or</a:t>
            </a:r>
          </a:p>
          <a:p>
            <a:pPr marL="514350" indent="-514350" algn="l">
              <a:buAutoNum type="arabicPeriod"/>
            </a:pPr>
            <a:r>
              <a:rPr lang="en-AU" sz="2400" dirty="0"/>
              <a:t>define a time series specific similarity measure, then use that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77A8E4-49A3-51A3-6994-9C95C547FFCF}"/>
              </a:ext>
            </a:extLst>
          </p:cNvPr>
          <p:cNvSpPr txBox="1">
            <a:spLocks/>
          </p:cNvSpPr>
          <p:nvPr/>
        </p:nvSpPr>
        <p:spPr>
          <a:xfrm>
            <a:off x="7134726" y="5476775"/>
            <a:ext cx="4807017" cy="1205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AU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BA07E9-0832-8CB7-7109-6E9B0A06686E}"/>
              </a:ext>
            </a:extLst>
          </p:cNvPr>
          <p:cNvSpPr txBox="1">
            <a:spLocks/>
          </p:cNvSpPr>
          <p:nvPr/>
        </p:nvSpPr>
        <p:spPr>
          <a:xfrm>
            <a:off x="7055318" y="5253155"/>
            <a:ext cx="4961019" cy="12342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This section of the tutorial focusses on partitional clustering using elastic distances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67049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8D07-F969-F7B4-0162-232D47B5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DTW variants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B178-87AB-CAD0-5A7A-D3669A011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Amerced Dynamic Time Warping</a:t>
            </a:r>
          </a:p>
          <a:p>
            <a:pPr lvl="1"/>
            <a:r>
              <a:rPr lang="en-AU" dirty="0"/>
              <a:t>Imposes additive penalty for each warping action</a:t>
            </a:r>
          </a:p>
          <a:p>
            <a:r>
              <a:rPr lang="en-AU" dirty="0"/>
              <a:t>Shape Dynamic Time Warping </a:t>
            </a:r>
          </a:p>
          <a:p>
            <a:pPr lvl="1"/>
            <a:r>
              <a:rPr lang="en-AU" dirty="0"/>
              <a:t>Scores each alignment of points using information </a:t>
            </a:r>
            <a:r>
              <a:rPr lang="en-US" dirty="0"/>
              <a:t>including slope, wavelet transforms and piecewise approximations of the region around the points</a:t>
            </a:r>
            <a:endParaRPr lang="en-AU" dirty="0"/>
          </a:p>
          <a:p>
            <a:r>
              <a:rPr lang="en-AU" dirty="0"/>
              <a:t>Weighted Dynamic Time Warping </a:t>
            </a:r>
          </a:p>
          <a:p>
            <a:pPr lvl="1"/>
            <a:r>
              <a:rPr lang="en-AU" dirty="0"/>
              <a:t>Imposes multiplicative penalty based on the distance from the diagonal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15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Edit Distances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72D90F-23FF-B14B-EE73-42D42639503B}"/>
              </a:ext>
            </a:extLst>
          </p:cNvPr>
          <p:cNvSpPr txBox="1">
            <a:spLocks/>
          </p:cNvSpPr>
          <p:nvPr/>
        </p:nvSpPr>
        <p:spPr>
          <a:xfrm>
            <a:off x="725606" y="885846"/>
            <a:ext cx="12540018" cy="231601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Edit distances are used with discrete series to measure similarity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E3BD5DD-843A-70E4-7CB1-93966010F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075" y="2756848"/>
            <a:ext cx="4352925" cy="40946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46822F92-1156-BF3F-8B97-46959826C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1796" y="3306837"/>
            <a:ext cx="4073525" cy="2246769"/>
          </a:xfrm>
          <a:prstGeom prst="rect">
            <a:avLst/>
          </a:prstGeom>
          <a:noFill/>
          <a:ln w="9525">
            <a:solidFill>
              <a:schemeClr val="accent1">
                <a:shade val="95000"/>
                <a:satMod val="10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>
                <a:solidFill>
                  <a:schemeClr val="bg1"/>
                </a:solidFill>
              </a:rPr>
              <a:t>Assume the following cost function </a:t>
            </a:r>
          </a:p>
          <a:p>
            <a:pPr algn="r" eaLnBrk="1" hangingPunct="1"/>
            <a:r>
              <a:rPr lang="en-US" sz="2000" i="1">
                <a:solidFill>
                  <a:schemeClr val="bg1"/>
                </a:solidFill>
              </a:rPr>
              <a:t>Substitution	</a:t>
            </a:r>
            <a:r>
              <a:rPr lang="en-US" sz="2000">
                <a:solidFill>
                  <a:schemeClr val="bg1"/>
                </a:solidFill>
              </a:rPr>
              <a:t>1 Unit</a:t>
            </a:r>
          </a:p>
          <a:p>
            <a:pPr algn="r" eaLnBrk="1" hangingPunct="1"/>
            <a:r>
              <a:rPr lang="en-US" sz="2000" i="1">
                <a:solidFill>
                  <a:schemeClr val="bg1"/>
                </a:solidFill>
              </a:rPr>
              <a:t>Insertion		</a:t>
            </a:r>
            <a:r>
              <a:rPr lang="en-US" sz="2000">
                <a:solidFill>
                  <a:schemeClr val="bg1"/>
                </a:solidFill>
              </a:rPr>
              <a:t>1 Unit</a:t>
            </a:r>
          </a:p>
          <a:p>
            <a:pPr algn="r" eaLnBrk="1" hangingPunct="1"/>
            <a:r>
              <a:rPr lang="en-US" sz="2000" i="1">
                <a:solidFill>
                  <a:schemeClr val="bg1"/>
                </a:solidFill>
              </a:rPr>
              <a:t>Deletion</a:t>
            </a:r>
            <a:r>
              <a:rPr lang="en-US" sz="2000">
                <a:solidFill>
                  <a:schemeClr val="bg1"/>
                </a:solidFill>
              </a:rPr>
              <a:t>		1 Unit</a:t>
            </a:r>
          </a:p>
          <a:p>
            <a:pPr eaLnBrk="1" hangingPunct="1"/>
            <a:endParaRPr lang="en-US" sz="2000">
              <a:solidFill>
                <a:schemeClr val="bg1"/>
              </a:solidFill>
            </a:endParaRPr>
          </a:p>
          <a:p>
            <a:pPr eaLnBrk="1" hangingPunct="1"/>
            <a:r>
              <a:rPr lang="en-US" sz="2000" i="1">
                <a:solidFill>
                  <a:schemeClr val="bg1"/>
                </a:solidFill>
              </a:rPr>
              <a:t>D</a:t>
            </a:r>
            <a:r>
              <a:rPr lang="en-US" sz="2000">
                <a:solidFill>
                  <a:schemeClr val="bg1"/>
                </a:solidFill>
              </a:rPr>
              <a:t>(</a:t>
            </a:r>
            <a:r>
              <a:rPr lang="en-US" sz="2000" b="1" err="1">
                <a:solidFill>
                  <a:schemeClr val="bg1"/>
                </a:solidFill>
                <a:latin typeface="Courier New" pitchFamily="49" charset="0"/>
              </a:rPr>
              <a:t>Peter</a:t>
            </a:r>
            <a:r>
              <a:rPr lang="en-US" sz="2000" err="1">
                <a:solidFill>
                  <a:schemeClr val="bg1"/>
                </a:solidFill>
                <a:latin typeface="Courier New" pitchFamily="49" charset="0"/>
              </a:rPr>
              <a:t>,</a:t>
            </a:r>
            <a:r>
              <a:rPr lang="en-US" sz="2000" b="1" err="1">
                <a:solidFill>
                  <a:schemeClr val="bg1"/>
                </a:solidFill>
                <a:latin typeface="Courier New" pitchFamily="49" charset="0"/>
              </a:rPr>
              <a:t>Piotr</a:t>
            </a:r>
            <a:r>
              <a:rPr lang="en-US" sz="2000">
                <a:solidFill>
                  <a:schemeClr val="bg1"/>
                </a:solidFill>
              </a:rPr>
              <a:t>) is 3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2076086-3EDD-5B24-2253-E7290F8DB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666" y="3076635"/>
            <a:ext cx="1651000" cy="368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3600" b="1">
                <a:latin typeface="Courier New" pitchFamily="49" charset="0"/>
              </a:rPr>
              <a:t>Peter</a:t>
            </a:r>
          </a:p>
          <a:p>
            <a:pPr algn="ctr" eaLnBrk="1" hangingPunct="1"/>
            <a:endParaRPr lang="en-US" sz="3600" b="1">
              <a:latin typeface="Courier New" pitchFamily="49" charset="0"/>
            </a:endParaRPr>
          </a:p>
          <a:p>
            <a:pPr algn="ctr" eaLnBrk="1" hangingPunct="1"/>
            <a:r>
              <a:rPr lang="en-US" sz="3200" b="1" err="1">
                <a:latin typeface="Courier New" pitchFamily="49" charset="0"/>
              </a:rPr>
              <a:t>Piter</a:t>
            </a:r>
            <a:endParaRPr lang="en-US" sz="3200" b="1">
              <a:latin typeface="Courier New" pitchFamily="49" charset="0"/>
            </a:endParaRPr>
          </a:p>
          <a:p>
            <a:pPr algn="ctr" eaLnBrk="1" hangingPunct="1"/>
            <a:endParaRPr lang="en-US" sz="3200" b="1">
              <a:latin typeface="Courier New" pitchFamily="49" charset="0"/>
            </a:endParaRPr>
          </a:p>
          <a:p>
            <a:pPr algn="ctr" eaLnBrk="1" hangingPunct="1"/>
            <a:r>
              <a:rPr lang="en-US" sz="3200" b="1" err="1">
                <a:latin typeface="Courier New" pitchFamily="49" charset="0"/>
              </a:rPr>
              <a:t>Pioter</a:t>
            </a:r>
            <a:endParaRPr lang="en-US" sz="3200" b="1">
              <a:latin typeface="Courier New" pitchFamily="49" charset="0"/>
            </a:endParaRPr>
          </a:p>
          <a:p>
            <a:pPr algn="ctr" eaLnBrk="1" hangingPunct="1"/>
            <a:endParaRPr lang="en-US" sz="3200" b="1">
              <a:latin typeface="Courier New" pitchFamily="49" charset="0"/>
            </a:endParaRPr>
          </a:p>
          <a:p>
            <a:pPr algn="ctr" eaLnBrk="1" hangingPunct="1"/>
            <a:r>
              <a:rPr lang="en-US" sz="3600" b="1">
                <a:latin typeface="Courier New" pitchFamily="49" charset="0"/>
              </a:rPr>
              <a:t>Piotr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9EB7C9E3-72B0-2C9D-23D1-81693E10E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8836" y="3680688"/>
            <a:ext cx="317266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600">
                <a:solidFill>
                  <a:schemeClr val="tx1"/>
                </a:solidFill>
              </a:rPr>
              <a:t>Substitution (</a:t>
            </a:r>
            <a:r>
              <a:rPr lang="en-US" sz="2600" err="1">
                <a:solidFill>
                  <a:schemeClr val="tx1"/>
                </a:solidFill>
              </a:rPr>
              <a:t>i</a:t>
            </a:r>
            <a:r>
              <a:rPr lang="en-US" sz="2600">
                <a:solidFill>
                  <a:schemeClr val="tx1"/>
                </a:solidFill>
              </a:rPr>
              <a:t> for e) 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57B4DC4-9439-9213-5311-DA21E3568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5328" y="4745098"/>
            <a:ext cx="215155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600">
                <a:solidFill>
                  <a:schemeClr val="tx1"/>
                </a:solidFill>
              </a:rPr>
              <a:t>Insertion  (o) 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9643CEB3-A5B0-9119-2C5E-9AD157C1D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5328" y="5754748"/>
            <a:ext cx="20954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600">
                <a:solidFill>
                  <a:schemeClr val="tx1"/>
                </a:solidFill>
              </a:rPr>
              <a:t>Deletion  (e)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01D2B-9D22-7114-785F-B4EAC8561CF7}"/>
              </a:ext>
            </a:extLst>
          </p:cNvPr>
          <p:cNvSpPr txBox="1"/>
          <p:nvPr/>
        </p:nvSpPr>
        <p:spPr>
          <a:xfrm>
            <a:off x="183164" y="3298549"/>
            <a:ext cx="2914878" cy="1938992"/>
          </a:xfrm>
          <a:prstGeom prst="rect">
            <a:avLst/>
          </a:prstGeom>
          <a:noFill/>
          <a:ln w="381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3000">
                <a:solidFill>
                  <a:schemeClr val="bg1"/>
                </a:solidFill>
              </a:rPr>
              <a:t>How similar are the names “Peter” and “Piotr”?</a:t>
            </a:r>
          </a:p>
        </p:txBody>
      </p:sp>
    </p:spTree>
    <p:extLst>
      <p:ext uri="{BB962C8B-B14F-4D97-AF65-F5344CB8AC3E}">
        <p14:creationId xmlns:p14="http://schemas.microsoft.com/office/powerpoint/2010/main" val="135356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Edit Distances for Time Series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72D90F-23FF-B14B-EE73-42D42639503B}"/>
              </a:ext>
            </a:extLst>
          </p:cNvPr>
          <p:cNvSpPr txBox="1">
            <a:spLocks/>
          </p:cNvSpPr>
          <p:nvPr/>
        </p:nvSpPr>
        <p:spPr>
          <a:xfrm>
            <a:off x="551056" y="2074460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There are numerous edit based distances for time series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They move off the diagonal when points are considered different (by some threshold)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They apply an explicit distance penalty for moving off the diagonal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We can relate these to DTW through looking at the options slightly differently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66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DTW as match/insert/delete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3E834-2FB6-DD7F-625C-80A1FD03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64" y="1265341"/>
            <a:ext cx="11671671" cy="1752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D404F-AF11-91AF-CA04-F34688571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64" y="3285464"/>
            <a:ext cx="9516584" cy="3320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978BC-D477-297A-B66A-B52A2ED97D64}"/>
              </a:ext>
            </a:extLst>
          </p:cNvPr>
          <p:cNvSpPr txBox="1"/>
          <p:nvPr/>
        </p:nvSpPr>
        <p:spPr>
          <a:xfrm>
            <a:off x="7751928" y="4720440"/>
            <a:ext cx="4289946" cy="147732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Edit distance approaches apply a penalty for insert/delete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F5F673-4E90-7E9C-9271-D586C94EE2C9}"/>
              </a:ext>
            </a:extLst>
          </p:cNvPr>
          <p:cNvCxnSpPr/>
          <p:nvPr/>
        </p:nvCxnSpPr>
        <p:spPr>
          <a:xfrm flipH="1">
            <a:off x="5918579" y="5459104"/>
            <a:ext cx="18333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887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Edit Distance with Real Penalty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E9AED-D514-A603-BB04-E8A750A40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89" y="3483591"/>
            <a:ext cx="9115066" cy="3179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978BC-D477-297A-B66A-B52A2ED97D64}"/>
              </a:ext>
            </a:extLst>
          </p:cNvPr>
          <p:cNvSpPr txBox="1"/>
          <p:nvPr/>
        </p:nvSpPr>
        <p:spPr>
          <a:xfrm>
            <a:off x="8952931" y="4674890"/>
            <a:ext cx="2815988" cy="1938992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Pointwise distance to a constant instead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7BBD16-8E79-DBAB-8DB0-EEEE24D2345B}"/>
              </a:ext>
            </a:extLst>
          </p:cNvPr>
          <p:cNvCxnSpPr/>
          <p:nvPr/>
        </p:nvCxnSpPr>
        <p:spPr>
          <a:xfrm flipH="1">
            <a:off x="7119582" y="5650173"/>
            <a:ext cx="18333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5239A54-79FF-C730-71DD-BE2625713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549" y="1049067"/>
            <a:ext cx="6388047" cy="2228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6804F-7BDA-E646-92B7-E10137DAA330}"/>
              </a:ext>
            </a:extLst>
          </p:cNvPr>
          <p:cNvSpPr txBox="1"/>
          <p:nvPr/>
        </p:nvSpPr>
        <p:spPr>
          <a:xfrm>
            <a:off x="1647743" y="1703947"/>
            <a:ext cx="1182806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DTW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CF0E0-8D91-1060-F1C7-12AF09633A08}"/>
              </a:ext>
            </a:extLst>
          </p:cNvPr>
          <p:cNvSpPr txBox="1"/>
          <p:nvPr/>
        </p:nvSpPr>
        <p:spPr>
          <a:xfrm>
            <a:off x="141883" y="4595971"/>
            <a:ext cx="1182806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ERP</a:t>
            </a:r>
          </a:p>
        </p:txBody>
      </p:sp>
    </p:spTree>
    <p:extLst>
      <p:ext uri="{BB962C8B-B14F-4D97-AF65-F5344CB8AC3E}">
        <p14:creationId xmlns:p14="http://schemas.microsoft.com/office/powerpoint/2010/main" val="275642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Move/Split/Merge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7BBD16-8E79-DBAB-8DB0-EEEE24D2345B}"/>
              </a:ext>
            </a:extLst>
          </p:cNvPr>
          <p:cNvCxnSpPr/>
          <p:nvPr/>
        </p:nvCxnSpPr>
        <p:spPr>
          <a:xfrm flipH="1">
            <a:off x="8893951" y="3766782"/>
            <a:ext cx="18333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359DB1-0213-BF5F-0F27-150B3710702A}"/>
              </a:ext>
            </a:extLst>
          </p:cNvPr>
          <p:cNvSpPr txBox="1"/>
          <p:nvPr/>
        </p:nvSpPr>
        <p:spPr>
          <a:xfrm>
            <a:off x="281894" y="2734876"/>
            <a:ext cx="1182806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MSM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BCF6E-168F-98E4-A0E3-823CBE59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06" y="1727156"/>
            <a:ext cx="9262600" cy="312343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A6DABA-B17C-D2B4-F32D-BAEEA4350BD3}"/>
              </a:ext>
            </a:extLst>
          </p:cNvPr>
          <p:cNvSpPr txBox="1">
            <a:spLocks/>
          </p:cNvSpPr>
          <p:nvPr/>
        </p:nvSpPr>
        <p:spPr>
          <a:xfrm>
            <a:off x="526031" y="786544"/>
            <a:ext cx="10465558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/>
              <a:t>Move is match, split is insert, merge is 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978BC-D477-297A-B66A-B52A2ED97D64}"/>
              </a:ext>
            </a:extLst>
          </p:cNvPr>
          <p:cNvSpPr txBox="1"/>
          <p:nvPr/>
        </p:nvSpPr>
        <p:spPr>
          <a:xfrm>
            <a:off x="9293100" y="2748524"/>
            <a:ext cx="2815988" cy="147732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Cost dependent on three values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5CC760-B5F2-94E6-FAF0-A069F64F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441" y="4984553"/>
            <a:ext cx="9214859" cy="17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40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MSM Cost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5CC760-B5F2-94E6-FAF0-A069F64F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99" y="2269554"/>
            <a:ext cx="7371614" cy="1338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A6397-FDAC-9D52-B608-8726700D2337}"/>
              </a:ext>
            </a:extLst>
          </p:cNvPr>
          <p:cNvSpPr txBox="1"/>
          <p:nvPr/>
        </p:nvSpPr>
        <p:spPr>
          <a:xfrm>
            <a:off x="1690499" y="1069225"/>
            <a:ext cx="7371614" cy="1200329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2400"/>
              <a:t>DTW uses distance between points on insert/delete</a:t>
            </a:r>
          </a:p>
          <a:p>
            <a:pPr algn="l"/>
            <a:r>
              <a:rPr lang="en-GB" sz="2400"/>
              <a:t>ERP uses distance to a constant on insert/delete</a:t>
            </a:r>
          </a:p>
          <a:p>
            <a:pPr algn="l"/>
            <a:r>
              <a:rPr lang="en-GB" sz="2400"/>
              <a:t>MSM combines these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A6F3D-7481-8406-9E76-1DF14D867768}"/>
              </a:ext>
            </a:extLst>
          </p:cNvPr>
          <p:cNvSpPr txBox="1"/>
          <p:nvPr/>
        </p:nvSpPr>
        <p:spPr>
          <a:xfrm>
            <a:off x="108663" y="4231007"/>
            <a:ext cx="5064344" cy="461665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2400" dirty="0"/>
              <a:t>Suppose a4=3, a5=15, b4=4, b5=4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569528-6EAC-2C8A-1931-7E210F37E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645" y="3343578"/>
            <a:ext cx="2469487" cy="3377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65B533-2DAF-9242-5316-FF47A6F72D41}"/>
              </a:ext>
            </a:extLst>
          </p:cNvPr>
          <p:cNvSpPr txBox="1"/>
          <p:nvPr/>
        </p:nvSpPr>
        <p:spPr>
          <a:xfrm>
            <a:off x="108663" y="4773690"/>
            <a:ext cx="6347074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 dirty="0"/>
              <a:t>Cost match(5,5) = |15-4| =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5DB81-CB55-63D2-B69F-DD0B017E35F9}"/>
              </a:ext>
            </a:extLst>
          </p:cNvPr>
          <p:cNvSpPr txBox="1"/>
          <p:nvPr/>
        </p:nvSpPr>
        <p:spPr>
          <a:xfrm>
            <a:off x="108662" y="5455377"/>
            <a:ext cx="7288930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 dirty="0"/>
              <a:t>Cost insert(5,5) =cost(15,3,4) = 1+9=10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DD71EC-042C-D241-E7DC-ED7A1F94C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833" y="3597794"/>
            <a:ext cx="3605280" cy="10892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5B1076-2529-E5FF-2B0F-5305A770CDCB}"/>
              </a:ext>
            </a:extLst>
          </p:cNvPr>
          <p:cNvSpPr txBox="1"/>
          <p:nvPr/>
        </p:nvSpPr>
        <p:spPr>
          <a:xfrm>
            <a:off x="108662" y="6232568"/>
            <a:ext cx="7288930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Cost delete(5,5) =cost(4,4,15) = 1</a:t>
            </a:r>
          </a:p>
        </p:txBody>
      </p:sp>
    </p:spTree>
    <p:extLst>
      <p:ext uri="{BB962C8B-B14F-4D97-AF65-F5344CB8AC3E}">
        <p14:creationId xmlns:p14="http://schemas.microsoft.com/office/powerpoint/2010/main" val="125804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0" y="418816"/>
            <a:ext cx="12411400" cy="1122300"/>
          </a:xfrm>
        </p:spPr>
        <p:txBody>
          <a:bodyPr/>
          <a:lstStyle/>
          <a:p>
            <a:r>
              <a:rPr lang="en-GB" sz="4000" dirty="0"/>
              <a:t>Distance functions in aeon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201DE-529A-9503-5075-BB5D0D565544}"/>
              </a:ext>
            </a:extLst>
          </p:cNvPr>
          <p:cNvSpPr txBox="1"/>
          <p:nvPr/>
        </p:nvSpPr>
        <p:spPr>
          <a:xfrm>
            <a:off x="1734206" y="1310283"/>
            <a:ext cx="9266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https://www.aeon-toolkit.org/en/latest/api_reference/distances.html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0073F6-82C3-881C-D239-86793EE8A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1916276"/>
            <a:ext cx="8569578" cy="32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08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731"/>
            <a:ext cx="12411400" cy="1122300"/>
          </a:xfrm>
        </p:spPr>
        <p:txBody>
          <a:bodyPr/>
          <a:lstStyle/>
          <a:p>
            <a:r>
              <a:rPr lang="en-GB" sz="4000" dirty="0"/>
              <a:t>Distance functions in aeon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36E0BE-FE00-DD5C-3077-294C6E2C9718}"/>
              </a:ext>
            </a:extLst>
          </p:cNvPr>
          <p:cNvSpPr txBox="1">
            <a:spLocks/>
          </p:cNvSpPr>
          <p:nvPr/>
        </p:nvSpPr>
        <p:spPr>
          <a:xfrm>
            <a:off x="268833" y="1002016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Most comprehensive time series distance function library we are aware of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Lightweight implementations in </a:t>
            </a:r>
            <a:r>
              <a:rPr lang="en-GB" sz="3000" dirty="0" err="1"/>
              <a:t>numba</a:t>
            </a:r>
            <a:endParaRPr lang="en-GB" sz="3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Fully documented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Support multivariate and unequal length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Can generate pairwise matrices between collections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Can extract alignment paths</a:t>
            </a:r>
          </a:p>
        </p:txBody>
      </p:sp>
    </p:spTree>
    <p:extLst>
      <p:ext uri="{BB962C8B-B14F-4D97-AF65-F5344CB8AC3E}">
        <p14:creationId xmlns:p14="http://schemas.microsoft.com/office/powerpoint/2010/main" val="813030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Distance function support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7ABF0D-38A7-DFE6-9A4A-66772B816103}"/>
              </a:ext>
            </a:extLst>
          </p:cNvPr>
          <p:cNvGraphicFramePr>
            <a:graphicFrameLocks noGrp="1"/>
          </p:cNvGraphicFramePr>
          <p:nvPr/>
        </p:nvGraphicFramePr>
        <p:xfrm>
          <a:off x="1111488" y="1478165"/>
          <a:ext cx="9967938" cy="4820910"/>
        </p:xfrm>
        <a:graphic>
          <a:graphicData uri="http://schemas.openxmlformats.org/drawingml/2006/table">
            <a:tbl>
              <a:tblPr firstRow="1" bandRow="1"/>
              <a:tblGrid>
                <a:gridCol w="2569677">
                  <a:extLst>
                    <a:ext uri="{9D8B030D-6E8A-4147-A177-3AD203B41FA5}">
                      <a16:colId xmlns:a16="http://schemas.microsoft.com/office/drawing/2014/main" val="496415580"/>
                    </a:ext>
                  </a:extLst>
                </a:gridCol>
                <a:gridCol w="2466087">
                  <a:extLst>
                    <a:ext uri="{9D8B030D-6E8A-4147-A177-3AD203B41FA5}">
                      <a16:colId xmlns:a16="http://schemas.microsoft.com/office/drawing/2014/main" val="1197810911"/>
                    </a:ext>
                  </a:extLst>
                </a:gridCol>
                <a:gridCol w="2466087">
                  <a:extLst>
                    <a:ext uri="{9D8B030D-6E8A-4147-A177-3AD203B41FA5}">
                      <a16:colId xmlns:a16="http://schemas.microsoft.com/office/drawing/2014/main" val="3141920546"/>
                    </a:ext>
                  </a:extLst>
                </a:gridCol>
                <a:gridCol w="2466087">
                  <a:extLst>
                    <a:ext uri="{9D8B030D-6E8A-4147-A177-3AD203B41FA5}">
                      <a16:colId xmlns:a16="http://schemas.microsoft.com/office/drawing/2014/main" val="182009988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Univariate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Multivariate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Unequal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80428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dtw</a:t>
                      </a: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48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ddtw</a:t>
                      </a: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60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wdtw</a:t>
                      </a: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74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wddtw</a:t>
                      </a: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24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erp</a:t>
                      </a: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50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edr</a:t>
                      </a: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6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msm</a:t>
                      </a: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6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twe</a:t>
                      </a: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5620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lcss</a:t>
                      </a: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06882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euclidean</a:t>
                      </a:r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92554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squared </a:t>
                      </a: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euclidean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5119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>
                          <a:solidFill>
                            <a:srgbClr val="FFFFFF"/>
                          </a:solidFill>
                        </a:rPr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24589"/>
                  </a:ext>
                </a:extLst>
              </a:tr>
            </a:tbl>
          </a:graphicData>
        </a:graphic>
      </p:graphicFrame>
      <p:pic>
        <p:nvPicPr>
          <p:cNvPr id="4" name="Picture 3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6F0A6FFD-1ED7-C60E-7C83-13395BF7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708" y="1883149"/>
            <a:ext cx="250945" cy="284333"/>
          </a:xfrm>
          <a:prstGeom prst="rect">
            <a:avLst/>
          </a:prstGeom>
        </p:spPr>
      </p:pic>
      <p:pic>
        <p:nvPicPr>
          <p:cNvPr id="5" name="Picture 4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2D51334D-3F5A-FF81-9847-2EAFBC19B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88" y="1883149"/>
            <a:ext cx="250945" cy="284333"/>
          </a:xfrm>
          <a:prstGeom prst="rect">
            <a:avLst/>
          </a:prstGeom>
        </p:spPr>
      </p:pic>
      <p:pic>
        <p:nvPicPr>
          <p:cNvPr id="6" name="Picture 5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4E59483C-239C-27F8-C5F6-C26486D5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926" y="1883149"/>
            <a:ext cx="250945" cy="284333"/>
          </a:xfrm>
          <a:prstGeom prst="rect">
            <a:avLst/>
          </a:prstGeom>
        </p:spPr>
      </p:pic>
      <p:pic>
        <p:nvPicPr>
          <p:cNvPr id="7" name="Picture 6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08667B7B-8DE9-1756-0543-438CCBAF3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520" y="2267014"/>
            <a:ext cx="250945" cy="284333"/>
          </a:xfrm>
          <a:prstGeom prst="rect">
            <a:avLst/>
          </a:prstGeom>
        </p:spPr>
      </p:pic>
      <p:pic>
        <p:nvPicPr>
          <p:cNvPr id="8" name="Picture 7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73B20CB0-8DAB-F25B-A8AC-289C4971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267014"/>
            <a:ext cx="250945" cy="284333"/>
          </a:xfrm>
          <a:prstGeom prst="rect">
            <a:avLst/>
          </a:prstGeom>
        </p:spPr>
      </p:pic>
      <p:pic>
        <p:nvPicPr>
          <p:cNvPr id="9" name="Picture 8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1824E6F5-B93D-C100-DC7C-EE90C111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738" y="2267014"/>
            <a:ext cx="250945" cy="284333"/>
          </a:xfrm>
          <a:prstGeom prst="rect">
            <a:avLst/>
          </a:prstGeom>
        </p:spPr>
      </p:pic>
      <p:pic>
        <p:nvPicPr>
          <p:cNvPr id="10" name="Picture 9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0F3221E0-309C-52E6-719E-C0BED939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79" y="2633690"/>
            <a:ext cx="250945" cy="284333"/>
          </a:xfrm>
          <a:prstGeom prst="rect">
            <a:avLst/>
          </a:prstGeom>
        </p:spPr>
      </p:pic>
      <p:pic>
        <p:nvPicPr>
          <p:cNvPr id="11" name="Picture 10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4BE3F568-9DF8-37DE-C70E-FE405EC4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59" y="2633690"/>
            <a:ext cx="250945" cy="284333"/>
          </a:xfrm>
          <a:prstGeom prst="rect">
            <a:avLst/>
          </a:prstGeom>
        </p:spPr>
      </p:pic>
      <p:pic>
        <p:nvPicPr>
          <p:cNvPr id="12" name="Picture 11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CE463B35-2B1F-F8B6-F99C-79B87F01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197" y="2633690"/>
            <a:ext cx="250945" cy="284333"/>
          </a:xfrm>
          <a:prstGeom prst="rect">
            <a:avLst/>
          </a:prstGeom>
        </p:spPr>
      </p:pic>
      <p:pic>
        <p:nvPicPr>
          <p:cNvPr id="13" name="Picture 12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15482C2C-F1B5-CAB6-D82A-7D6CD20F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91" y="3017555"/>
            <a:ext cx="250945" cy="284333"/>
          </a:xfrm>
          <a:prstGeom prst="rect">
            <a:avLst/>
          </a:prstGeom>
        </p:spPr>
      </p:pic>
      <p:pic>
        <p:nvPicPr>
          <p:cNvPr id="14" name="Picture 13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802559D9-6EBB-F783-D1F3-94B930D6F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71" y="3017555"/>
            <a:ext cx="250945" cy="284333"/>
          </a:xfrm>
          <a:prstGeom prst="rect">
            <a:avLst/>
          </a:prstGeom>
        </p:spPr>
      </p:pic>
      <p:pic>
        <p:nvPicPr>
          <p:cNvPr id="15" name="Picture 14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C5E0678D-64FB-8CD5-1838-7AD082EB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09" y="3017555"/>
            <a:ext cx="250945" cy="284333"/>
          </a:xfrm>
          <a:prstGeom prst="rect">
            <a:avLst/>
          </a:prstGeom>
        </p:spPr>
      </p:pic>
      <p:pic>
        <p:nvPicPr>
          <p:cNvPr id="16" name="Picture 15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AA5D1D74-09FA-8E1A-FC60-CE9249DE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520" y="3367044"/>
            <a:ext cx="250945" cy="284333"/>
          </a:xfrm>
          <a:prstGeom prst="rect">
            <a:avLst/>
          </a:prstGeom>
        </p:spPr>
      </p:pic>
      <p:pic>
        <p:nvPicPr>
          <p:cNvPr id="17" name="Picture 16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6B544939-77EF-C89B-90B4-A7650E5D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367044"/>
            <a:ext cx="250945" cy="284333"/>
          </a:xfrm>
          <a:prstGeom prst="rect">
            <a:avLst/>
          </a:prstGeom>
        </p:spPr>
      </p:pic>
      <p:pic>
        <p:nvPicPr>
          <p:cNvPr id="18" name="Picture 17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153CA0F3-87EC-20B5-AE00-5D52F05E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738" y="3367044"/>
            <a:ext cx="250945" cy="284333"/>
          </a:xfrm>
          <a:prstGeom prst="rect">
            <a:avLst/>
          </a:prstGeom>
        </p:spPr>
      </p:pic>
      <p:pic>
        <p:nvPicPr>
          <p:cNvPr id="19" name="Picture 18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C20F5FA1-1B25-3F65-CCF4-AE2F6034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332" y="3750909"/>
            <a:ext cx="250945" cy="284333"/>
          </a:xfrm>
          <a:prstGeom prst="rect">
            <a:avLst/>
          </a:prstGeom>
        </p:spPr>
      </p:pic>
      <p:pic>
        <p:nvPicPr>
          <p:cNvPr id="20" name="Picture 19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E587C249-961F-2BE3-EFE3-1FB3E3BF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12" y="3750909"/>
            <a:ext cx="250945" cy="284333"/>
          </a:xfrm>
          <a:prstGeom prst="rect">
            <a:avLst/>
          </a:prstGeom>
        </p:spPr>
      </p:pic>
      <p:pic>
        <p:nvPicPr>
          <p:cNvPr id="21" name="Picture 20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E81DB09C-955D-0F1D-6AA3-B6F929381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550" y="3750909"/>
            <a:ext cx="250945" cy="284333"/>
          </a:xfrm>
          <a:prstGeom prst="rect">
            <a:avLst/>
          </a:prstGeom>
        </p:spPr>
      </p:pic>
      <p:pic>
        <p:nvPicPr>
          <p:cNvPr id="22" name="Picture 21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0A08EAAF-2ABC-C7AF-0364-073E5DBD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91" y="4117585"/>
            <a:ext cx="250945" cy="284333"/>
          </a:xfrm>
          <a:prstGeom prst="rect">
            <a:avLst/>
          </a:prstGeom>
        </p:spPr>
      </p:pic>
      <p:pic>
        <p:nvPicPr>
          <p:cNvPr id="23" name="Picture 22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1F374259-7D53-DCFC-8016-F0577738B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71" y="4117585"/>
            <a:ext cx="250945" cy="284333"/>
          </a:xfrm>
          <a:prstGeom prst="rect">
            <a:avLst/>
          </a:prstGeom>
        </p:spPr>
      </p:pic>
      <p:pic>
        <p:nvPicPr>
          <p:cNvPr id="24" name="Picture 23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20F55236-1E9B-8488-0049-26A147CD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09" y="4117585"/>
            <a:ext cx="250945" cy="284333"/>
          </a:xfrm>
          <a:prstGeom prst="rect">
            <a:avLst/>
          </a:prstGeom>
        </p:spPr>
      </p:pic>
      <p:pic>
        <p:nvPicPr>
          <p:cNvPr id="25" name="Picture 24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84987FB9-67FD-10C6-D13D-0A1E100D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603" y="4501450"/>
            <a:ext cx="250945" cy="284333"/>
          </a:xfrm>
          <a:prstGeom prst="rect">
            <a:avLst/>
          </a:prstGeom>
        </p:spPr>
      </p:pic>
      <p:pic>
        <p:nvPicPr>
          <p:cNvPr id="26" name="Picture 25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FBCD403B-71B3-4165-87B4-E731D17F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83" y="4501450"/>
            <a:ext cx="250945" cy="284333"/>
          </a:xfrm>
          <a:prstGeom prst="rect">
            <a:avLst/>
          </a:prstGeom>
        </p:spPr>
      </p:pic>
      <p:pic>
        <p:nvPicPr>
          <p:cNvPr id="27" name="Picture 26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6F391810-4CE6-B02E-E204-DD9995427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821" y="4501450"/>
            <a:ext cx="250945" cy="284333"/>
          </a:xfrm>
          <a:prstGeom prst="rect">
            <a:avLst/>
          </a:prstGeom>
        </p:spPr>
      </p:pic>
      <p:pic>
        <p:nvPicPr>
          <p:cNvPr id="28" name="Picture 27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337A7B8E-06BC-ABDA-CD5E-FBB36A249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332" y="4850939"/>
            <a:ext cx="250945" cy="284333"/>
          </a:xfrm>
          <a:prstGeom prst="rect">
            <a:avLst/>
          </a:prstGeom>
        </p:spPr>
      </p:pic>
      <p:pic>
        <p:nvPicPr>
          <p:cNvPr id="29" name="Picture 28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9D0EBE09-17AC-E9F5-D86F-CE5E01EEA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12" y="4850939"/>
            <a:ext cx="250945" cy="284333"/>
          </a:xfrm>
          <a:prstGeom prst="rect">
            <a:avLst/>
          </a:prstGeom>
        </p:spPr>
      </p:pic>
      <p:pic>
        <p:nvPicPr>
          <p:cNvPr id="30" name="Picture 29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18C0CEB1-9199-1582-FCAB-1F3D0F81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550" y="4850939"/>
            <a:ext cx="250945" cy="284333"/>
          </a:xfrm>
          <a:prstGeom prst="rect">
            <a:avLst/>
          </a:prstGeom>
        </p:spPr>
      </p:pic>
      <p:pic>
        <p:nvPicPr>
          <p:cNvPr id="31" name="Picture 30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6B19E7C8-D1D3-A122-243A-0F95DD20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144" y="5234804"/>
            <a:ext cx="250945" cy="284333"/>
          </a:xfrm>
          <a:prstGeom prst="rect">
            <a:avLst/>
          </a:prstGeom>
        </p:spPr>
      </p:pic>
      <p:pic>
        <p:nvPicPr>
          <p:cNvPr id="32" name="Picture 31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FAA25ADE-DFE4-009E-F502-1F8DA04EE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24" y="5234804"/>
            <a:ext cx="250945" cy="284333"/>
          </a:xfrm>
          <a:prstGeom prst="rect">
            <a:avLst/>
          </a:prstGeom>
        </p:spPr>
      </p:pic>
      <p:pic>
        <p:nvPicPr>
          <p:cNvPr id="33" name="Picture 32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3876A96A-3689-6CF3-71D2-CDA0E879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362" y="5234804"/>
            <a:ext cx="250945" cy="284333"/>
          </a:xfrm>
          <a:prstGeom prst="rect">
            <a:avLst/>
          </a:prstGeom>
        </p:spPr>
      </p:pic>
      <p:pic>
        <p:nvPicPr>
          <p:cNvPr id="34" name="Picture 33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324B3362-2F2E-1988-9D35-B86F159A9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603" y="5601480"/>
            <a:ext cx="250945" cy="284333"/>
          </a:xfrm>
          <a:prstGeom prst="rect">
            <a:avLst/>
          </a:prstGeom>
        </p:spPr>
      </p:pic>
      <p:pic>
        <p:nvPicPr>
          <p:cNvPr id="35" name="Picture 34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795F1FB8-5687-CBCC-839B-DC273855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83" y="5601480"/>
            <a:ext cx="250945" cy="284333"/>
          </a:xfrm>
          <a:prstGeom prst="rect">
            <a:avLst/>
          </a:prstGeom>
        </p:spPr>
      </p:pic>
      <p:pic>
        <p:nvPicPr>
          <p:cNvPr id="36" name="Picture 35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2BBCFDBE-9836-D357-66BD-151BD1BE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821" y="5601480"/>
            <a:ext cx="250945" cy="284333"/>
          </a:xfrm>
          <a:prstGeom prst="rect">
            <a:avLst/>
          </a:prstGeom>
        </p:spPr>
      </p:pic>
      <p:pic>
        <p:nvPicPr>
          <p:cNvPr id="37" name="Picture 36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55D047C1-E712-794E-2D26-8EA55FDE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55" y="5970384"/>
            <a:ext cx="250945" cy="284333"/>
          </a:xfrm>
          <a:prstGeom prst="rect">
            <a:avLst/>
          </a:prstGeom>
        </p:spPr>
      </p:pic>
      <p:pic>
        <p:nvPicPr>
          <p:cNvPr id="38" name="Picture 37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0CADB016-E029-06DA-8F07-8D29BF0BC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35" y="5970384"/>
            <a:ext cx="250945" cy="284333"/>
          </a:xfrm>
          <a:prstGeom prst="rect">
            <a:avLst/>
          </a:prstGeom>
        </p:spPr>
      </p:pic>
      <p:pic>
        <p:nvPicPr>
          <p:cNvPr id="39" name="Picture 38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BD7C7CB7-9989-33D1-F878-C0D5F3B3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773" y="5970384"/>
            <a:ext cx="250945" cy="2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2D72-1866-481B-999B-F6D689C5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78" y="0"/>
            <a:ext cx="10515600" cy="1325563"/>
          </a:xfrm>
        </p:spPr>
        <p:txBody>
          <a:bodyPr/>
          <a:lstStyle/>
          <a:p>
            <a:r>
              <a:rPr lang="en-US" dirty="0"/>
              <a:t>Time Series Clustering in </a:t>
            </a:r>
            <a:r>
              <a:rPr lang="en-US" dirty="0" err="1"/>
              <a:t>aeon</a:t>
            </a:r>
            <a:endParaRPr lang="en-AU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66BC9D7-BF26-49D7-9AE1-E575214E2123}"/>
              </a:ext>
            </a:extLst>
          </p:cNvPr>
          <p:cNvSpPr txBox="1">
            <a:spLocks/>
          </p:cNvSpPr>
          <p:nvPr/>
        </p:nvSpPr>
        <p:spPr>
          <a:xfrm>
            <a:off x="11595748" y="6443270"/>
            <a:ext cx="399029" cy="3063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9C8344-B5A5-60C1-F90B-B6B5329A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4" y="2457035"/>
            <a:ext cx="8468907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95A5D7-F519-E71D-4C3C-AF3305D2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4" y="933617"/>
            <a:ext cx="5230400" cy="1523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BA4650-CF19-7F2E-42AE-95A390CE841F}"/>
              </a:ext>
            </a:extLst>
          </p:cNvPr>
          <p:cNvSpPr txBox="1"/>
          <p:nvPr/>
        </p:nvSpPr>
        <p:spPr>
          <a:xfrm>
            <a:off x="7243948" y="933617"/>
            <a:ext cx="466700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Deep learning </a:t>
            </a:r>
            <a:r>
              <a:rPr lang="en-GB" dirty="0" err="1"/>
              <a:t>clusterers</a:t>
            </a:r>
            <a:r>
              <a:rPr lang="en-GB" dirty="0"/>
              <a:t> </a:t>
            </a:r>
          </a:p>
          <a:p>
            <a:r>
              <a:rPr lang="en-GB" dirty="0"/>
              <a:t>(see later). More coming, current </a:t>
            </a:r>
            <a:r>
              <a:rPr lang="en-GB" dirty="0" err="1"/>
              <a:t>GSoC</a:t>
            </a:r>
            <a:r>
              <a:rPr lang="en-GB" dirty="0"/>
              <a:t> project </a:t>
            </a:r>
          </a:p>
          <a:p>
            <a:r>
              <a:rPr lang="en-GB" dirty="0"/>
              <a:t>https://medium.com/@aadyachinubhai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DBF9D-2811-18F0-876B-DB0CB00C3174}"/>
              </a:ext>
            </a:extLst>
          </p:cNvPr>
          <p:cNvSpPr txBox="1"/>
          <p:nvPr/>
        </p:nvSpPr>
        <p:spPr>
          <a:xfrm>
            <a:off x="9033941" y="2482611"/>
            <a:ext cx="273196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Feature based pipeline </a:t>
            </a:r>
          </a:p>
          <a:p>
            <a:r>
              <a:rPr lang="en-GB" dirty="0" err="1"/>
              <a:t>clusterers</a:t>
            </a:r>
            <a:r>
              <a:rPr lang="en-GB" dirty="0"/>
              <a:t> (not published)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B892C3-8F62-2BD7-1692-860C7C9E4689}"/>
              </a:ext>
            </a:extLst>
          </p:cNvPr>
          <p:cNvSpPr txBox="1"/>
          <p:nvPr/>
        </p:nvSpPr>
        <p:spPr>
          <a:xfrm>
            <a:off x="8954965" y="3657242"/>
            <a:ext cx="295598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Distance based </a:t>
            </a:r>
            <a:r>
              <a:rPr lang="en-GB" sz="2400" dirty="0" err="1"/>
              <a:t>clusterers</a:t>
            </a:r>
            <a:endParaRPr lang="en-GB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59FE9D-474F-18BD-3745-E3D2B7FA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4" y="5124171"/>
            <a:ext cx="8468907" cy="80021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E4FCAD-CC68-377C-78E7-DF7C3D8568C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410203" y="2805777"/>
            <a:ext cx="1623738" cy="623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B16A8E5-163B-38CF-43FF-C99B787CD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306" y="930648"/>
            <a:ext cx="638264" cy="6477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3C1F18-2707-5237-784F-904A303821CC}"/>
              </a:ext>
            </a:extLst>
          </p:cNvPr>
          <p:cNvSpPr txBox="1"/>
          <p:nvPr/>
        </p:nvSpPr>
        <p:spPr>
          <a:xfrm>
            <a:off x="9033941" y="6068046"/>
            <a:ext cx="18546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tslearn</a:t>
            </a:r>
            <a:r>
              <a:rPr lang="en-GB" dirty="0"/>
              <a:t> wrappers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82CBFE-2815-ABAD-0FCD-AF8FBC5A3BB4}"/>
              </a:ext>
            </a:extLst>
          </p:cNvPr>
          <p:cNvCxnSpPr>
            <a:cxnSpLocks/>
          </p:cNvCxnSpPr>
          <p:nvPr/>
        </p:nvCxnSpPr>
        <p:spPr>
          <a:xfrm flipH="1" flipV="1">
            <a:off x="6305409" y="5424305"/>
            <a:ext cx="2728532" cy="671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A10631C-CB4A-A2DD-5D85-E4AC83DFEBCE}"/>
              </a:ext>
            </a:extLst>
          </p:cNvPr>
          <p:cNvCxnSpPr>
            <a:cxnSpLocks/>
          </p:cNvCxnSpPr>
          <p:nvPr/>
        </p:nvCxnSpPr>
        <p:spPr>
          <a:xfrm flipH="1" flipV="1">
            <a:off x="7243948" y="5972327"/>
            <a:ext cx="1789993" cy="123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4C9445-BFE3-F605-736D-6344D95E0A23}"/>
              </a:ext>
            </a:extLst>
          </p:cNvPr>
          <p:cNvCxnSpPr>
            <a:cxnSpLocks/>
          </p:cNvCxnSpPr>
          <p:nvPr/>
        </p:nvCxnSpPr>
        <p:spPr>
          <a:xfrm flipH="1">
            <a:off x="6096000" y="4232703"/>
            <a:ext cx="2858965" cy="281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D508A7-9075-B5D5-5ED7-F50C562BCA8A}"/>
              </a:ext>
            </a:extLst>
          </p:cNvPr>
          <p:cNvCxnSpPr>
            <a:cxnSpLocks/>
          </p:cNvCxnSpPr>
          <p:nvPr/>
        </p:nvCxnSpPr>
        <p:spPr>
          <a:xfrm flipH="1">
            <a:off x="6792589" y="4245574"/>
            <a:ext cx="2162376" cy="1450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1C5B8F-B674-1BB8-EE35-2FF87C4E7822}"/>
              </a:ext>
            </a:extLst>
          </p:cNvPr>
          <p:cNvCxnSpPr>
            <a:cxnSpLocks/>
          </p:cNvCxnSpPr>
          <p:nvPr/>
        </p:nvCxnSpPr>
        <p:spPr>
          <a:xfrm flipH="1">
            <a:off x="6638306" y="2139016"/>
            <a:ext cx="636679" cy="74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distance functions</a:t>
            </a:r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5F9EE3-243D-02B4-CB38-5854887F6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6" t="5436" r="4287" b="6991"/>
          <a:stretch/>
        </p:blipFill>
        <p:spPr>
          <a:xfrm>
            <a:off x="1830823" y="1018246"/>
            <a:ext cx="8525768" cy="56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99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Passing parameters to distance functions</a:t>
            </a:r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76F6E5-E33E-ECA4-D563-C50125D73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8" t="6008" r="5263" b="6545"/>
          <a:stretch/>
        </p:blipFill>
        <p:spPr>
          <a:xfrm>
            <a:off x="2029752" y="955051"/>
            <a:ext cx="8134386" cy="57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0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08"/>
            <a:ext cx="12411400" cy="1122300"/>
          </a:xfrm>
        </p:spPr>
        <p:txBody>
          <a:bodyPr/>
          <a:lstStyle/>
          <a:p>
            <a:r>
              <a:rPr lang="en-GB" sz="4000" dirty="0"/>
              <a:t>Alignment path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E1005-25F9-9322-E577-D8968D91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94" y="2215026"/>
            <a:ext cx="9313475" cy="3050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FD7BDA-F876-7D7F-8578-6C7226F0A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969" y="5636489"/>
            <a:ext cx="7316061" cy="3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89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alignment paths</a:t>
            </a:r>
            <a:endParaRPr lang="en-US"/>
          </a:p>
        </p:txBody>
      </p:sp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CB10A3E6-FBBF-48B6-CF72-7083B9A7C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t="7417" r="3969" b="5315"/>
          <a:stretch/>
        </p:blipFill>
        <p:spPr>
          <a:xfrm>
            <a:off x="1807221" y="1198768"/>
            <a:ext cx="8583379" cy="50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2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Passing parameters to alignment paths</a:t>
            </a:r>
            <a:endParaRPr lang="en-US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B212FA69-BAB8-E164-F81A-98AA545B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" t="6371" r="3733" b="6940"/>
          <a:stretch/>
        </p:blipFill>
        <p:spPr>
          <a:xfrm>
            <a:off x="1584690" y="1416919"/>
            <a:ext cx="9025200" cy="48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21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Plot alignment path</a:t>
            </a:r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920F12-762C-0A76-F30E-E5D4124BF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4" t="5474" r="3358" b="5101"/>
          <a:stretch/>
        </p:blipFill>
        <p:spPr>
          <a:xfrm>
            <a:off x="1972434" y="1024991"/>
            <a:ext cx="8243950" cy="55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43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Plot alignment path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D3124-5E40-69D7-8CB1-168BED0F2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2" y="2298915"/>
            <a:ext cx="11002328" cy="22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8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pairwise distance functions</a:t>
            </a:r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358617-557F-9B67-E2B4-AA5212527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2" t="5144" r="3533" b="6276"/>
          <a:stretch/>
        </p:blipFill>
        <p:spPr>
          <a:xfrm>
            <a:off x="1834195" y="1039832"/>
            <a:ext cx="8522729" cy="57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9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pairwise distance functions</a:t>
            </a:r>
            <a:endParaRPr lang="en-US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F9E5D42A-8D01-1BD8-A859-5636AE93C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8" t="5350" r="4203" b="4527"/>
          <a:stretch/>
        </p:blipFill>
        <p:spPr>
          <a:xfrm>
            <a:off x="2218566" y="908578"/>
            <a:ext cx="7758887" cy="585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57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6" y="466795"/>
            <a:ext cx="11943645" cy="1122300"/>
          </a:xfrm>
        </p:spPr>
        <p:txBody>
          <a:bodyPr/>
          <a:lstStyle/>
          <a:p>
            <a:r>
              <a:rPr lang="en-GB" sz="4000" dirty="0"/>
              <a:t>Distance functions with </a:t>
            </a:r>
            <a:r>
              <a:rPr lang="en-GB" sz="4000" dirty="0" err="1"/>
              <a:t>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6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2D72-1866-481B-999B-F6D689C5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702" y="108409"/>
            <a:ext cx="12073247" cy="1325563"/>
          </a:xfrm>
        </p:spPr>
        <p:txBody>
          <a:bodyPr/>
          <a:lstStyle/>
          <a:p>
            <a:r>
              <a:rPr lang="en-US" dirty="0"/>
              <a:t>Similarity assessment is foundational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07C2A-941D-4A4C-AB7A-64D6863C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1390" y="17112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Underpins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Anomaly &amp; outlier detection</a:t>
            </a:r>
          </a:p>
          <a:p>
            <a:pPr lvl="1"/>
            <a:r>
              <a:rPr lang="en-US" dirty="0"/>
              <a:t>Sequence alignment</a:t>
            </a:r>
          </a:p>
          <a:p>
            <a:pPr lvl="1"/>
            <a:r>
              <a:rPr lang="en-AU" dirty="0"/>
              <a:t>Recommender Systems</a:t>
            </a:r>
          </a:p>
          <a:p>
            <a:pPr lvl="1"/>
            <a:r>
              <a:rPr lang="en-AU" dirty="0"/>
              <a:t>Feature extraction</a:t>
            </a:r>
          </a:p>
          <a:p>
            <a:pPr lvl="1"/>
            <a:r>
              <a:rPr lang="en-AU" dirty="0"/>
              <a:t>Information retrieval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66BC9D7-BF26-49D7-9AE1-E575214E2123}"/>
              </a:ext>
            </a:extLst>
          </p:cNvPr>
          <p:cNvSpPr txBox="1">
            <a:spLocks/>
          </p:cNvSpPr>
          <p:nvPr/>
        </p:nvSpPr>
        <p:spPr>
          <a:xfrm>
            <a:off x="11595748" y="6443270"/>
            <a:ext cx="399029" cy="3063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Google Shape;199;p28">
            <a:extLst>
              <a:ext uri="{FF2B5EF4-FFF2-40B4-BE49-F238E27FC236}">
                <a16:creationId xmlns:a16="http://schemas.microsoft.com/office/drawing/2014/main" id="{84492405-03A6-D113-8D79-566A538733D3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67552"/>
          <a:stretch/>
        </p:blipFill>
        <p:spPr>
          <a:xfrm>
            <a:off x="7790039" y="1106549"/>
            <a:ext cx="3304259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9;p28">
            <a:extLst>
              <a:ext uri="{FF2B5EF4-FFF2-40B4-BE49-F238E27FC236}">
                <a16:creationId xmlns:a16="http://schemas.microsoft.com/office/drawing/2014/main" id="{676DD338-2004-32E9-7982-DEC6C929D725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32239" r="33646"/>
          <a:stretch/>
        </p:blipFill>
        <p:spPr>
          <a:xfrm>
            <a:off x="7653646" y="2903223"/>
            <a:ext cx="3474024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9;p28">
            <a:extLst>
              <a:ext uri="{FF2B5EF4-FFF2-40B4-BE49-F238E27FC236}">
                <a16:creationId xmlns:a16="http://schemas.microsoft.com/office/drawing/2014/main" id="{102FB5B7-D65C-3946-B980-3B1DB92CC735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66525"/>
          <a:stretch/>
        </p:blipFill>
        <p:spPr>
          <a:xfrm>
            <a:off x="7737662" y="4699897"/>
            <a:ext cx="3408830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46295-AB8E-9EF4-047A-CCEDD1B4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203"/>
            <a:ext cx="181000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18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 dirty="0"/>
              <a:t>Classification – precomputed distance</a:t>
            </a:r>
            <a:endParaRPr lang="en-US" dirty="0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1AE2CBD6-1BA1-CB41-34AF-325AA379D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" t="5268" r="3550" b="5872"/>
          <a:stretch/>
        </p:blipFill>
        <p:spPr>
          <a:xfrm>
            <a:off x="2120788" y="820989"/>
            <a:ext cx="7947063" cy="58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94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 dirty="0"/>
              <a:t>Classification – pass pairwise distance function</a:t>
            </a: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24C4BB-730D-6C6E-8333-97AB494D7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6243" r="3892" b="6764"/>
          <a:stretch/>
        </p:blipFill>
        <p:spPr>
          <a:xfrm>
            <a:off x="1547602" y="957448"/>
            <a:ext cx="9098835" cy="58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52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Clustering - precomputed</a:t>
            </a:r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EAE6F3-F77F-C794-AF6E-694B7A2A5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6" t="5313" r="3358" b="4782"/>
          <a:stretch/>
        </p:blipFill>
        <p:spPr>
          <a:xfrm>
            <a:off x="1409363" y="952402"/>
            <a:ext cx="9371075" cy="58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80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 dirty="0"/>
              <a:t>Clustering - pass pairwise distance function</a:t>
            </a:r>
            <a:endParaRPr lang="en-US" dirty="0"/>
          </a:p>
        </p:txBody>
      </p:sp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1410625D-06CD-25FB-10A6-CF90CA004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4" t="5800" r="3345" b="5908"/>
          <a:stretch/>
        </p:blipFill>
        <p:spPr>
          <a:xfrm>
            <a:off x="795717" y="948221"/>
            <a:ext cx="10599990" cy="55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49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B357D0-DEAE-AB3E-72EE-55EB6216EFA3}"/>
              </a:ext>
            </a:extLst>
          </p:cNvPr>
          <p:cNvSpPr txBox="1">
            <a:spLocks/>
          </p:cNvSpPr>
          <p:nvPr/>
        </p:nvSpPr>
        <p:spPr>
          <a:xfrm>
            <a:off x="0" y="365901"/>
            <a:ext cx="12411400" cy="112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GB" sz="4000" dirty="0"/>
              <a:t>Why do we need bespoke </a:t>
            </a:r>
            <a:r>
              <a:rPr lang="en-GB" sz="4000" dirty="0" err="1"/>
              <a:t>clusterers</a:t>
            </a:r>
            <a:r>
              <a:rPr lang="en-GB" sz="4000" dirty="0"/>
              <a:t>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698324-7428-E167-88FB-7710C6F953A5}"/>
              </a:ext>
            </a:extLst>
          </p:cNvPr>
          <p:cNvSpPr txBox="1">
            <a:spLocks/>
          </p:cNvSpPr>
          <p:nvPr/>
        </p:nvSpPr>
        <p:spPr>
          <a:xfrm>
            <a:off x="144655" y="1488201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 err="1"/>
              <a:t>sklearn</a:t>
            </a:r>
            <a:r>
              <a:rPr lang="en-GB" sz="3000" dirty="0"/>
              <a:t> </a:t>
            </a:r>
            <a:r>
              <a:rPr lang="en-GB" sz="3000" dirty="0" err="1"/>
              <a:t>clusterers</a:t>
            </a:r>
            <a:r>
              <a:rPr lang="en-GB" sz="3000" dirty="0"/>
              <a:t> only compatible with precomputed or pairwise, and not compatible with multivariate time series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Hard coded checks for data and distances in both clustering and classification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No medoid based clustering </a:t>
            </a:r>
          </a:p>
          <a:p>
            <a:pPr algn="l"/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992278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B357D0-DEAE-AB3E-72EE-55EB6216EFA3}"/>
              </a:ext>
            </a:extLst>
          </p:cNvPr>
          <p:cNvSpPr txBox="1">
            <a:spLocks/>
          </p:cNvSpPr>
          <p:nvPr/>
        </p:nvSpPr>
        <p:spPr>
          <a:xfrm>
            <a:off x="0" y="365901"/>
            <a:ext cx="12411400" cy="112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GB" sz="4000" dirty="0"/>
              <a:t>Clustering in aeon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698324-7428-E167-88FB-7710C6F953A5}"/>
              </a:ext>
            </a:extLst>
          </p:cNvPr>
          <p:cNvSpPr txBox="1">
            <a:spLocks/>
          </p:cNvSpPr>
          <p:nvPr/>
        </p:nvSpPr>
        <p:spPr>
          <a:xfrm>
            <a:off x="551056" y="391868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 err="1"/>
              <a:t>sklearn</a:t>
            </a:r>
            <a:r>
              <a:rPr lang="en-GB" sz="3000" dirty="0"/>
              <a:t> </a:t>
            </a:r>
            <a:r>
              <a:rPr lang="en-GB" sz="3000" dirty="0" err="1"/>
              <a:t>clusterers</a:t>
            </a:r>
            <a:r>
              <a:rPr lang="en-GB" sz="3000" dirty="0"/>
              <a:t> only compatible with precomputed or pairwise, and not compatible with multivariate time series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Hard coded checks for data and distances in both clustering and classification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No medoid based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501B-9D39-15E8-EF4C-C4650AC9395F}"/>
              </a:ext>
            </a:extLst>
          </p:cNvPr>
          <p:cNvSpPr txBox="1"/>
          <p:nvPr/>
        </p:nvSpPr>
        <p:spPr>
          <a:xfrm>
            <a:off x="855131" y="3748206"/>
            <a:ext cx="962095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2600" dirty="0">
              <a:solidFill>
                <a:schemeClr val="bg1"/>
              </a:solidFill>
            </a:endParaRP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K-Means configurable for distances and barycentre averaging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K-Medoids configurable to use either Lloyds or Partitioning Around the Medoids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PAM extensions CLARA and CLARANS</a:t>
            </a:r>
          </a:p>
        </p:txBody>
      </p:sp>
    </p:spTree>
    <p:extLst>
      <p:ext uri="{BB962C8B-B14F-4D97-AF65-F5344CB8AC3E}">
        <p14:creationId xmlns:p14="http://schemas.microsoft.com/office/powerpoint/2010/main" val="3063064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0" y="873900"/>
            <a:ext cx="12411400" cy="1122300"/>
          </a:xfrm>
        </p:spPr>
        <p:txBody>
          <a:bodyPr>
            <a:normAutofit fontScale="90000"/>
          </a:bodyPr>
          <a:lstStyle/>
          <a:p>
            <a:r>
              <a:rPr lang="en-GB" sz="4000"/>
              <a:t>Applications:</a:t>
            </a:r>
            <a:br>
              <a:rPr lang="en-GB" sz="4000"/>
            </a:br>
            <a:r>
              <a:rPr lang="en-GB" sz="4000"/>
              <a:t>Time Series Clustering (TSCL)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68215-5A2B-524F-A209-B5ABF9B5928E}"/>
              </a:ext>
            </a:extLst>
          </p:cNvPr>
          <p:cNvSpPr txBox="1"/>
          <p:nvPr/>
        </p:nvSpPr>
        <p:spPr>
          <a:xfrm>
            <a:off x="2383436" y="2158584"/>
            <a:ext cx="72219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https://link.springer.com/article/10.1007/s10115-023-01952-0</a:t>
            </a:r>
          </a:p>
        </p:txBody>
      </p:sp>
      <p:pic>
        <p:nvPicPr>
          <p:cNvPr id="4" name="Picture 3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C52D8E0-8887-EA54-0FE7-FCCE0D21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34" y="2774114"/>
            <a:ext cx="10479616" cy="39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81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254083"/>
            <a:ext cx="12020550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Comparison of different distance functions for k-means TSCL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9AD87-D361-5BF1-35F1-F1B3ACD6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320685"/>
            <a:ext cx="7144372" cy="4095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BEBA1A-7C22-63A4-0C59-DC42E5455254}"/>
              </a:ext>
            </a:extLst>
          </p:cNvPr>
          <p:cNvSpPr txBox="1"/>
          <p:nvPr/>
        </p:nvSpPr>
        <p:spPr>
          <a:xfrm>
            <a:off x="85725" y="5763617"/>
            <a:ext cx="11389656" cy="707886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4000"/>
              <a:t>DTW significantly worse than Euclidean distance!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C761F-257A-84B4-0A22-56286CD46E8D}"/>
              </a:ext>
            </a:extLst>
          </p:cNvPr>
          <p:cNvSpPr txBox="1"/>
          <p:nvPr/>
        </p:nvSpPr>
        <p:spPr>
          <a:xfrm>
            <a:off x="8420287" y="1676581"/>
            <a:ext cx="3685988" cy="193899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MSM only algorithm significantly better than Euclidean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D7896-BFAE-3571-89EA-9628CC10A8C2}"/>
              </a:ext>
            </a:extLst>
          </p:cNvPr>
          <p:cNvSpPr txBox="1"/>
          <p:nvPr/>
        </p:nvSpPr>
        <p:spPr>
          <a:xfrm>
            <a:off x="85725" y="1320685"/>
            <a:ext cx="2676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The CD is for accuracy. Results with other measures in the paper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DDCF51-FB25-946D-18C8-AA9DF2AFF0CA}"/>
              </a:ext>
            </a:extLst>
          </p:cNvPr>
          <p:cNvSpPr/>
          <p:nvPr/>
        </p:nvSpPr>
        <p:spPr>
          <a:xfrm>
            <a:off x="1300473" y="4686300"/>
            <a:ext cx="6257925" cy="4429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658338-5F6C-1229-6BCE-804B6A3629FF}"/>
              </a:ext>
            </a:extLst>
          </p:cNvPr>
          <p:cNvSpPr/>
          <p:nvPr/>
        </p:nvSpPr>
        <p:spPr>
          <a:xfrm>
            <a:off x="6984985" y="3147028"/>
            <a:ext cx="916003" cy="4429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61EC7D-5970-E3F8-F391-5A12E4AD7C6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429435" y="5129212"/>
            <a:ext cx="1" cy="63440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F369C1-361E-ECC8-C3FA-37D15FB08356}"/>
              </a:ext>
            </a:extLst>
          </p:cNvPr>
          <p:cNvCxnSpPr>
            <a:cxnSpLocks/>
          </p:cNvCxnSpPr>
          <p:nvPr/>
        </p:nvCxnSpPr>
        <p:spPr>
          <a:xfrm flipH="1">
            <a:off x="7951305" y="2843213"/>
            <a:ext cx="468982" cy="3077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91324"/>
            <a:ext cx="11823246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Comparison of different distance functions K-medoids TSCL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3FACD-1FCA-36D2-A245-571AF0984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0448"/>
            <a:ext cx="7158197" cy="4114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B8043A-289E-7881-0C90-33A1210DFED1}"/>
              </a:ext>
            </a:extLst>
          </p:cNvPr>
          <p:cNvSpPr txBox="1"/>
          <p:nvPr/>
        </p:nvSpPr>
        <p:spPr>
          <a:xfrm>
            <a:off x="7556564" y="2700338"/>
            <a:ext cx="449942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DTW not worse than Euclidean distance using medoids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9E2977-50A0-953D-BFF8-4431219FA8C1}"/>
              </a:ext>
            </a:extLst>
          </p:cNvPr>
          <p:cNvSpPr/>
          <p:nvPr/>
        </p:nvSpPr>
        <p:spPr>
          <a:xfrm>
            <a:off x="574759" y="5905500"/>
            <a:ext cx="6257925" cy="4429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02281D-6130-49F5-D257-797176E13959}"/>
              </a:ext>
            </a:extLst>
          </p:cNvPr>
          <p:cNvSpPr/>
          <p:nvPr/>
        </p:nvSpPr>
        <p:spPr>
          <a:xfrm>
            <a:off x="6183867" y="4283330"/>
            <a:ext cx="916003" cy="166423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D6477-CC9B-AE54-4AB3-E4479FD6A4BC}"/>
              </a:ext>
            </a:extLst>
          </p:cNvPr>
          <p:cNvSpPr txBox="1"/>
          <p:nvPr/>
        </p:nvSpPr>
        <p:spPr>
          <a:xfrm>
            <a:off x="7556563" y="4649628"/>
            <a:ext cx="449942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Distances with explicit warp penalty all better than Euclidean distance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0635D-206B-F164-48E9-1942000998A0}"/>
              </a:ext>
            </a:extLst>
          </p:cNvPr>
          <p:cNvSpPr txBox="1"/>
          <p:nvPr/>
        </p:nvSpPr>
        <p:spPr>
          <a:xfrm>
            <a:off x="232746" y="1379618"/>
            <a:ext cx="11649075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K-means averages to find centroids. An alternative is to use medoids as centres (members of the cluster)</a:t>
            </a:r>
          </a:p>
        </p:txBody>
      </p:sp>
    </p:spTree>
    <p:extLst>
      <p:ext uri="{BB962C8B-B14F-4D97-AF65-F5344CB8AC3E}">
        <p14:creationId xmlns:p14="http://schemas.microsoft.com/office/powerpoint/2010/main" val="123173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47" y="288907"/>
            <a:ext cx="9894160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Barycentre Averaging (DBA) [4] for K-Means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0A87D-657F-891E-FFDF-0962ED68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6" y="2395280"/>
            <a:ext cx="10756892" cy="4462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46F27-6999-2ACA-360D-2CDA621D57E6}"/>
              </a:ext>
            </a:extLst>
          </p:cNvPr>
          <p:cNvSpPr txBox="1"/>
          <p:nvPr/>
        </p:nvSpPr>
        <p:spPr>
          <a:xfrm>
            <a:off x="232746" y="1379618"/>
            <a:ext cx="11649075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K-means averages to find centroids. An alternative is to warp cluster members onto each other.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B93B8-8C90-9E17-9475-F12B12D1467E}"/>
              </a:ext>
            </a:extLst>
          </p:cNvPr>
          <p:cNvSpPr txBox="1"/>
          <p:nvPr/>
        </p:nvSpPr>
        <p:spPr>
          <a:xfrm>
            <a:off x="4682654" y="4878217"/>
            <a:ext cx="58528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3600"/>
              <a:t>Find centroids by averaging</a:t>
            </a:r>
          </a:p>
          <a:p>
            <a:r>
              <a:rPr lang="en-GB" sz="3600"/>
              <a:t> over realigned values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D1B585-923B-A640-76C0-1BC709F2DE61}"/>
              </a:ext>
            </a:extLst>
          </p:cNvPr>
          <p:cNvCxnSpPr>
            <a:cxnSpLocks/>
          </p:cNvCxnSpPr>
          <p:nvPr/>
        </p:nvCxnSpPr>
        <p:spPr>
          <a:xfrm flipH="1">
            <a:off x="3323771" y="5478382"/>
            <a:ext cx="135888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2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980"/>
            <a:ext cx="12411400" cy="1122300"/>
          </a:xfrm>
        </p:spPr>
        <p:txBody>
          <a:bodyPr/>
          <a:lstStyle/>
          <a:p>
            <a:r>
              <a:rPr lang="en-GB" sz="4000"/>
              <a:t>Similarity between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F09-FEC9-F33C-754B-0704FF8271F8}"/>
              </a:ext>
            </a:extLst>
          </p:cNvPr>
          <p:cNvSpPr txBox="1">
            <a:spLocks/>
          </p:cNvSpPr>
          <p:nvPr/>
        </p:nvSpPr>
        <p:spPr>
          <a:xfrm>
            <a:off x="2250676" y="1474528"/>
            <a:ext cx="9310099" cy="1047192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3400">
              <a:solidFill>
                <a:schemeClr val="bg1"/>
              </a:solidFill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C62838C-30F5-2214-4BBE-E95E79CB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8280" y="3726688"/>
            <a:ext cx="3788999" cy="262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FFC41-167D-4327-5E6C-FED236838E25}"/>
              </a:ext>
            </a:extLst>
          </p:cNvPr>
          <p:cNvSpPr txBox="1"/>
          <p:nvPr/>
        </p:nvSpPr>
        <p:spPr>
          <a:xfrm>
            <a:off x="358814" y="1075574"/>
            <a:ext cx="73697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solidFill>
                  <a:schemeClr val="bg1"/>
                </a:solidFill>
              </a:rPr>
              <a:t>similarity can be subjective and hard to define</a:t>
            </a:r>
          </a:p>
          <a:p>
            <a:endParaRPr lang="en-GB" sz="3000">
              <a:solidFill>
                <a:schemeClr val="bg1"/>
              </a:solidFill>
            </a:endParaRPr>
          </a:p>
        </p:txBody>
      </p:sp>
      <p:pic>
        <p:nvPicPr>
          <p:cNvPr id="7" name="Picture 6" descr="Image result for doofus rick">
            <a:extLst>
              <a:ext uri="{FF2B5EF4-FFF2-40B4-BE49-F238E27FC236}">
                <a16:creationId xmlns:a16="http://schemas.microsoft.com/office/drawing/2014/main" id="{F0ABDF49-E339-D8B8-85CA-584C05DC1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72" y="1078320"/>
            <a:ext cx="1003302" cy="203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rick sanchez transparent">
            <a:extLst>
              <a:ext uri="{FF2B5EF4-FFF2-40B4-BE49-F238E27FC236}">
                <a16:creationId xmlns:a16="http://schemas.microsoft.com/office/drawing/2014/main" id="{DECD92E2-22D6-56CE-FA49-B8870248F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52"/>
          <a:stretch/>
        </p:blipFill>
        <p:spPr bwMode="auto">
          <a:xfrm>
            <a:off x="8660574" y="1092538"/>
            <a:ext cx="2396705" cy="20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10502-F0B4-B8E8-3228-F0B0E18D9FB5}"/>
              </a:ext>
            </a:extLst>
          </p:cNvPr>
          <p:cNvSpPr txBox="1"/>
          <p:nvPr/>
        </p:nvSpPr>
        <p:spPr>
          <a:xfrm>
            <a:off x="386739" y="3349486"/>
            <a:ext cx="62048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Sometimes similarity is more difficult to describe…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ABAD0-F6AA-1FC6-6B80-4631B5C0C31F}"/>
              </a:ext>
            </a:extLst>
          </p:cNvPr>
          <p:cNvSpPr txBox="1"/>
          <p:nvPr/>
        </p:nvSpPr>
        <p:spPr>
          <a:xfrm>
            <a:off x="201067" y="4812930"/>
            <a:ext cx="65742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solidFill>
                  <a:schemeClr val="bg1"/>
                </a:solidFill>
              </a:rPr>
              <a:t>Similarity is measured by a</a:t>
            </a:r>
            <a:r>
              <a:rPr lang="en-GB" sz="3000" b="1">
                <a:solidFill>
                  <a:schemeClr val="bg1"/>
                </a:solidFill>
              </a:rPr>
              <a:t> distance function</a:t>
            </a:r>
            <a:r>
              <a:rPr lang="en-GB" sz="3000">
                <a:solidFill>
                  <a:schemeClr val="bg1"/>
                </a:solidFill>
              </a:rPr>
              <a:t> that takes two objects and returns a scalar, the inverse of which measures similarity 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26030-8C2E-8BC6-27CB-22364D2D1576}"/>
              </a:ext>
            </a:extLst>
          </p:cNvPr>
          <p:cNvSpPr txBox="1"/>
          <p:nvPr/>
        </p:nvSpPr>
        <p:spPr>
          <a:xfrm>
            <a:off x="386739" y="2111925"/>
            <a:ext cx="6202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solidFill>
                  <a:schemeClr val="bg1"/>
                </a:solidFill>
              </a:rPr>
              <a:t>Sometimes it’s easy to describe similarity:</a:t>
            </a:r>
          </a:p>
        </p:txBody>
      </p:sp>
    </p:spTree>
    <p:extLst>
      <p:ext uri="{BB962C8B-B14F-4D97-AF65-F5344CB8AC3E}">
        <p14:creationId xmlns:p14="http://schemas.microsoft.com/office/powerpoint/2010/main" val="222054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57" y="309211"/>
            <a:ext cx="9575363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Comparison of DBA, k-means and k-medoids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B6F4F-0643-CF8B-20BD-765AAD6D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1643221"/>
            <a:ext cx="10897164" cy="3901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EE53C9-A241-E68C-D7C4-E7463DFED207}"/>
              </a:ext>
            </a:extLst>
          </p:cNvPr>
          <p:cNvSpPr txBox="1"/>
          <p:nvPr/>
        </p:nvSpPr>
        <p:spPr>
          <a:xfrm>
            <a:off x="276987" y="5544459"/>
            <a:ext cx="3685988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dba significantly improves DTW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F0B27-5968-1386-AC00-B346EE380FF6}"/>
              </a:ext>
            </a:extLst>
          </p:cNvPr>
          <p:cNvSpPr txBox="1"/>
          <p:nvPr/>
        </p:nvSpPr>
        <p:spPr>
          <a:xfrm>
            <a:off x="8229025" y="1643221"/>
            <a:ext cx="3685988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Clear top clique of three algorithms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797CCC-7ADE-6495-4966-48C538CCC98C}"/>
              </a:ext>
            </a:extLst>
          </p:cNvPr>
          <p:cNvSpPr/>
          <p:nvPr/>
        </p:nvSpPr>
        <p:spPr>
          <a:xfrm>
            <a:off x="7313022" y="3077029"/>
            <a:ext cx="4240349" cy="1509485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47AE4B-A117-5D5C-9DCE-6842BD9D503D}"/>
              </a:ext>
            </a:extLst>
          </p:cNvPr>
          <p:cNvSpPr/>
          <p:nvPr/>
        </p:nvSpPr>
        <p:spPr>
          <a:xfrm>
            <a:off x="1155572" y="4586514"/>
            <a:ext cx="1759622" cy="529773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7B91F3-B33D-9D4E-A2FB-0B45FE535331}"/>
              </a:ext>
            </a:extLst>
          </p:cNvPr>
          <p:cNvSpPr/>
          <p:nvPr/>
        </p:nvSpPr>
        <p:spPr>
          <a:xfrm>
            <a:off x="638628" y="3164113"/>
            <a:ext cx="2276565" cy="529773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9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79" y="322334"/>
            <a:ext cx="9575363" cy="582879"/>
          </a:xfrm>
        </p:spPr>
        <p:txBody>
          <a:bodyPr>
            <a:normAutofit fontScale="90000"/>
          </a:bodyPr>
          <a:lstStyle/>
          <a:p>
            <a:r>
              <a:rPr lang="en-GB" sz="3400" dirty="0"/>
              <a:t>Current state of play with distance based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D9F587-B4E1-F998-3DF1-7D69AB53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3" y="1381365"/>
            <a:ext cx="8044670" cy="2716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63E829-1C1A-B9B5-B6E3-0650E6416AD3}"/>
              </a:ext>
            </a:extLst>
          </p:cNvPr>
          <p:cNvSpPr txBox="1"/>
          <p:nvPr/>
        </p:nvSpPr>
        <p:spPr>
          <a:xfrm>
            <a:off x="193945" y="1381365"/>
            <a:ext cx="169497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tslearn</a:t>
            </a:r>
            <a:r>
              <a:rPr lang="en-GB" dirty="0"/>
              <a:t> wrappers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B3DA05-01AB-BF84-792A-7C61C8C05F61}"/>
              </a:ext>
            </a:extLst>
          </p:cNvPr>
          <p:cNvCxnSpPr>
            <a:cxnSpLocks/>
          </p:cNvCxnSpPr>
          <p:nvPr/>
        </p:nvCxnSpPr>
        <p:spPr>
          <a:xfrm>
            <a:off x="1467556" y="2027696"/>
            <a:ext cx="158044" cy="591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A35B7-CD34-8133-69C6-B60626B19AE0}"/>
              </a:ext>
            </a:extLst>
          </p:cNvPr>
          <p:cNvCxnSpPr>
            <a:cxnSpLocks/>
          </p:cNvCxnSpPr>
          <p:nvPr/>
        </p:nvCxnSpPr>
        <p:spPr>
          <a:xfrm>
            <a:off x="1888920" y="2054524"/>
            <a:ext cx="4387702" cy="893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969CF0C-D75F-5629-2D6A-662C77A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444" y="3998666"/>
            <a:ext cx="5023556" cy="29249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7E57D1-6121-CB2E-D108-7129FFD0D285}"/>
              </a:ext>
            </a:extLst>
          </p:cNvPr>
          <p:cNvSpPr txBox="1"/>
          <p:nvPr/>
        </p:nvSpPr>
        <p:spPr>
          <a:xfrm>
            <a:off x="193945" y="4149897"/>
            <a:ext cx="6175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The best deep learning approach in [1] of the hundreds assessed, a CNN with joint pretext loss and without clustering loss achieved an average NMI of 0.3292</a:t>
            </a:r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D02F54-A0D0-EF61-2475-D059E4945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66" y="5250929"/>
            <a:ext cx="4067491" cy="12847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CBBCFD8-D902-683A-628D-EB1203F94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323" y="1226770"/>
            <a:ext cx="4122528" cy="122516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BC32DF-3BC0-00EA-01BF-D341D3ED8A6C}"/>
              </a:ext>
            </a:extLst>
          </p:cNvPr>
          <p:cNvCxnSpPr>
            <a:cxnSpLocks/>
          </p:cNvCxnSpPr>
          <p:nvPr/>
        </p:nvCxnSpPr>
        <p:spPr>
          <a:xfrm flipH="1">
            <a:off x="8195733" y="2451939"/>
            <a:ext cx="978010" cy="505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9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980"/>
            <a:ext cx="12411400" cy="1122300"/>
          </a:xfrm>
        </p:spPr>
        <p:txBody>
          <a:bodyPr/>
          <a:lstStyle/>
          <a:p>
            <a:r>
              <a:rPr lang="en-GB" sz="4000" dirty="0"/>
              <a:t>Similarity between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F09-FEC9-F33C-754B-0704FF8271F8}"/>
              </a:ext>
            </a:extLst>
          </p:cNvPr>
          <p:cNvSpPr txBox="1">
            <a:spLocks/>
          </p:cNvSpPr>
          <p:nvPr/>
        </p:nvSpPr>
        <p:spPr>
          <a:xfrm>
            <a:off x="2250676" y="1474528"/>
            <a:ext cx="9310099" cy="1047192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3400">
              <a:solidFill>
                <a:schemeClr val="bg1"/>
              </a:solidFill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41C814-5B8F-C239-366D-212CBE824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712" y="1157288"/>
            <a:ext cx="8524976" cy="168751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C796BFA7-88ED-46DC-C959-F24C84249A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3587" y="1640741"/>
          <a:ext cx="3770630" cy="1019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49080" imgH="419040" progId="Equation.3">
                  <p:embed/>
                </p:oleObj>
              </mc:Choice>
              <mc:Fallback>
                <p:oleObj name="Equation" r:id="rId3" imgW="1549080" imgH="419040" progId="Equation.3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C796BFA7-88ED-46DC-C959-F24C84249A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587" y="1640741"/>
                        <a:ext cx="3770630" cy="1019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25">
            <a:extLst>
              <a:ext uri="{FF2B5EF4-FFF2-40B4-BE49-F238E27FC236}">
                <a16:creationId xmlns:a16="http://schemas.microsoft.com/office/drawing/2014/main" id="{655CA991-A4F5-BAE4-C727-39929A67D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132" y="1158876"/>
            <a:ext cx="3743325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Given two time series:</a:t>
            </a:r>
          </a:p>
          <a:p>
            <a:r>
              <a:rPr lang="en-US" sz="2800"/>
              <a:t> 	</a:t>
            </a:r>
            <a:r>
              <a:rPr lang="en-US" sz="2800" b="1" i="1"/>
              <a:t>x</a:t>
            </a:r>
            <a:r>
              <a:rPr lang="en-US" sz="2800"/>
              <a:t> = </a:t>
            </a:r>
            <a:r>
              <a:rPr lang="en-US" sz="2800" i="1"/>
              <a:t>x</a:t>
            </a:r>
            <a:r>
              <a:rPr lang="en-US" sz="2800" i="1" baseline="-25000"/>
              <a:t>1</a:t>
            </a:r>
            <a:r>
              <a:rPr lang="en-US" sz="2800"/>
              <a:t>…</a:t>
            </a:r>
            <a:r>
              <a:rPr lang="en-US" sz="2800" i="1"/>
              <a:t>x</a:t>
            </a:r>
            <a:r>
              <a:rPr lang="en-US" sz="2800" i="1" baseline="-25000"/>
              <a:t>n</a:t>
            </a:r>
            <a:r>
              <a:rPr lang="en-US" sz="2800"/>
              <a:t> </a:t>
            </a:r>
          </a:p>
          <a:p>
            <a:r>
              <a:rPr lang="en-US" sz="2800"/>
              <a:t>	</a:t>
            </a:r>
            <a:r>
              <a:rPr lang="en-US" sz="2800" b="1" i="1"/>
              <a:t>y</a:t>
            </a:r>
            <a:r>
              <a:rPr lang="en-US" sz="2800"/>
              <a:t> = </a:t>
            </a:r>
            <a:r>
              <a:rPr lang="en-US" sz="2800" i="1"/>
              <a:t>y</a:t>
            </a:r>
            <a:r>
              <a:rPr lang="en-US" sz="2800" i="1" baseline="-25000"/>
              <a:t>1</a:t>
            </a:r>
            <a:r>
              <a:rPr lang="en-US" sz="2800"/>
              <a:t>…</a:t>
            </a:r>
            <a:r>
              <a:rPr lang="en-US" sz="2800" i="1"/>
              <a:t>y</a:t>
            </a:r>
            <a:r>
              <a:rPr lang="en-US" sz="2800" i="1" baseline="-25000"/>
              <a:t>n</a:t>
            </a:r>
            <a:r>
              <a:rPr lang="en-US" sz="2800"/>
              <a:t> </a:t>
            </a:r>
          </a:p>
          <a:p>
            <a:pPr>
              <a:lnSpc>
                <a:spcPct val="135000"/>
              </a:lnSpc>
            </a:pPr>
            <a:endParaRPr lang="en-US" sz="2000"/>
          </a:p>
          <a:p>
            <a:endParaRPr lang="en-US" sz="2000"/>
          </a:p>
        </p:txBody>
      </p:sp>
      <p:sp>
        <p:nvSpPr>
          <p:cNvPr id="8" name="Rectangle 222">
            <a:extLst>
              <a:ext uri="{FF2B5EF4-FFF2-40B4-BE49-F238E27FC236}">
                <a16:creationId xmlns:a16="http://schemas.microsoft.com/office/drawing/2014/main" id="{0926209D-631D-7981-A4C0-29626507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949" y="1244533"/>
            <a:ext cx="4475905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/>
              <a:t>The Euclidean Distance is defined as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5E57EF-CFFD-2D76-3C98-5215BF51F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36" y="3007480"/>
            <a:ext cx="11858863" cy="38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4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F4189047-3CDC-FF99-9B29-BFB2CF085D59}"/>
              </a:ext>
            </a:extLst>
          </p:cNvPr>
          <p:cNvSpPr txBox="1">
            <a:spLocks noChangeArrowheads="1"/>
          </p:cNvSpPr>
          <p:nvPr/>
        </p:nvSpPr>
        <p:spPr>
          <a:xfrm>
            <a:off x="354842" y="1325228"/>
            <a:ext cx="5603694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tabLst>
                <a:tab pos="266700" algn="l"/>
              </a:tabLst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541338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>
                <a:solidFill>
                  <a:schemeClr val="bg1"/>
                </a:solidFill>
              </a:rPr>
              <a:t>The Minkowski metric (a generalisation of Euclidean Distance)</a:t>
            </a:r>
          </a:p>
          <a:p>
            <a:endParaRPr lang="en-GB" sz="3000">
              <a:solidFill>
                <a:schemeClr val="bg1"/>
              </a:solidFill>
            </a:endParaRPr>
          </a:p>
          <a:p>
            <a:r>
              <a:rPr lang="en-GB" sz="3000">
                <a:solidFill>
                  <a:schemeClr val="bg1"/>
                </a:solidFill>
              </a:rPr>
              <a:t>If n=1, this is referred to as the Manhattan metric.</a:t>
            </a:r>
          </a:p>
          <a:p>
            <a:endParaRPr lang="en-GB" sz="3000">
              <a:solidFill>
                <a:schemeClr val="bg1"/>
              </a:solidFill>
            </a:endParaRPr>
          </a:p>
          <a:p>
            <a:r>
              <a:rPr lang="en-GB" sz="3000">
                <a:solidFill>
                  <a:schemeClr val="bg1"/>
                </a:solidFill>
              </a:rPr>
              <a:t>Correlation Distance</a:t>
            </a:r>
          </a:p>
          <a:p>
            <a:endParaRPr lang="en-GB" sz="3000">
              <a:solidFill>
                <a:schemeClr val="bg1"/>
              </a:solidFill>
            </a:endParaRPr>
          </a:p>
          <a:p>
            <a:endParaRPr lang="en-GB" sz="300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BE022158-BA74-84F8-B754-BC8431B2D7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4888" y="1306378"/>
          <a:ext cx="3934974" cy="1300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82400" progId="Equation.3">
                  <p:embed/>
                </p:oleObj>
              </mc:Choice>
              <mc:Fallback>
                <p:oleObj name="Equation" r:id="rId3" imgW="1460160" imgH="482400" progId="Equation.3">
                  <p:embed/>
                  <p:pic>
                    <p:nvPicPr>
                      <p:cNvPr id="14" name="Content Placeholder 4">
                        <a:extLst>
                          <a:ext uri="{FF2B5EF4-FFF2-40B4-BE49-F238E27FC236}">
                            <a16:creationId xmlns:a16="http://schemas.microsoft.com/office/drawing/2014/main" id="{BE022158-BA74-84F8-B754-BC8431B2D7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888" y="1306378"/>
                        <a:ext cx="3934974" cy="1300344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>
            <a:extLst>
              <a:ext uri="{FF2B5EF4-FFF2-40B4-BE49-F238E27FC236}">
                <a16:creationId xmlns:a16="http://schemas.microsoft.com/office/drawing/2014/main" id="{814525B7-4BDC-238F-687E-40BE4940FC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4886" y="3062487"/>
          <a:ext cx="3164024" cy="99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68200" imgH="368280" progId="Equation.3">
                  <p:embed/>
                </p:oleObj>
              </mc:Choice>
              <mc:Fallback>
                <p:oleObj name="Equation" r:id="rId5" imgW="1168200" imgH="368280" progId="Equation.3">
                  <p:embed/>
                  <p:pic>
                    <p:nvPicPr>
                      <p:cNvPr id="15" name="Object 7">
                        <a:extLst>
                          <a:ext uri="{FF2B5EF4-FFF2-40B4-BE49-F238E27FC236}">
                            <a16:creationId xmlns:a16="http://schemas.microsoft.com/office/drawing/2014/main" id="{814525B7-4BDC-238F-687E-40BE4940FC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886" y="3062487"/>
                        <a:ext cx="3164024" cy="996758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>
            <a:extLst>
              <a:ext uri="{FF2B5EF4-FFF2-40B4-BE49-F238E27FC236}">
                <a16:creationId xmlns:a16="http://schemas.microsoft.com/office/drawing/2014/main" id="{C475B549-0080-25C0-F070-AA66724C5A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4886" y="4511163"/>
          <a:ext cx="3938187" cy="99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08160" imgH="533160" progId="Equation.3">
                  <p:embed/>
                </p:oleObj>
              </mc:Choice>
              <mc:Fallback>
                <p:oleObj name="Equation" r:id="rId7" imgW="2108160" imgH="533160" progId="Equation.3">
                  <p:embed/>
                  <p:pic>
                    <p:nvPicPr>
                      <p:cNvPr id="16" name="Object 9">
                        <a:extLst>
                          <a:ext uri="{FF2B5EF4-FFF2-40B4-BE49-F238E27FC236}">
                            <a16:creationId xmlns:a16="http://schemas.microsoft.com/office/drawing/2014/main" id="{C475B549-0080-25C0-F070-AA66724C5A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886" y="4511163"/>
                        <a:ext cx="3938187" cy="996758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6E91A863-D97F-250A-85CB-F9A19FE4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980"/>
            <a:ext cx="12411400" cy="1122300"/>
          </a:xfrm>
        </p:spPr>
        <p:txBody>
          <a:bodyPr/>
          <a:lstStyle/>
          <a:p>
            <a:r>
              <a:rPr lang="en-GB" sz="4000"/>
              <a:t>Other distances for continuous variables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C9B02E54-4153-B7C1-4B33-47A28B536FC8}"/>
              </a:ext>
            </a:extLst>
          </p:cNvPr>
          <p:cNvSpPr txBox="1">
            <a:spLocks noChangeArrowheads="1"/>
          </p:cNvSpPr>
          <p:nvPr/>
        </p:nvSpPr>
        <p:spPr>
          <a:xfrm>
            <a:off x="354842" y="5710345"/>
            <a:ext cx="11435819" cy="9967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tabLst>
                <a:tab pos="266700" algn="l"/>
              </a:tabLst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541338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solidFill>
                  <a:schemeClr val="tx1"/>
                </a:solidFill>
              </a:rPr>
              <a:t>You could shuffle indexes and all of these distances would be the same </a:t>
            </a:r>
          </a:p>
          <a:p>
            <a:endParaRPr lang="en-GB" sz="4000">
              <a:solidFill>
                <a:schemeClr val="tx1"/>
              </a:solidFill>
            </a:endParaRPr>
          </a:p>
          <a:p>
            <a:endParaRPr lang="en-GB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7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E91A863-D97F-250A-85CB-F9A19FE4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2589"/>
            <a:ext cx="12411400" cy="1122300"/>
          </a:xfrm>
        </p:spPr>
        <p:txBody>
          <a:bodyPr/>
          <a:lstStyle/>
          <a:p>
            <a:r>
              <a:rPr lang="en-GB" sz="4000"/>
              <a:t>Need for elastic distances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A1423-4B2B-CE11-3258-7F12F2F3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25" y="3855337"/>
            <a:ext cx="4909698" cy="13919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45C761-3A07-44C9-2E93-CB8560C89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9711"/>
            <a:ext cx="6700138" cy="401807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FCD4410B-75EA-E162-549A-76822308C1C4}"/>
              </a:ext>
            </a:extLst>
          </p:cNvPr>
          <p:cNvSpPr txBox="1">
            <a:spLocks/>
          </p:cNvSpPr>
          <p:nvPr/>
        </p:nvSpPr>
        <p:spPr>
          <a:xfrm>
            <a:off x="7145825" y="949711"/>
            <a:ext cx="4685731" cy="247928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Is series 1 more like series 2 or series 3?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98203A5-EF69-4517-E842-02F68AC26D42}"/>
              </a:ext>
            </a:extLst>
          </p:cNvPr>
          <p:cNvSpPr txBox="1">
            <a:spLocks/>
          </p:cNvSpPr>
          <p:nvPr/>
        </p:nvSpPr>
        <p:spPr>
          <a:xfrm>
            <a:off x="621043" y="4668644"/>
            <a:ext cx="11061441" cy="247928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 err="1"/>
              <a:t>ed_dist</a:t>
            </a:r>
            <a:r>
              <a:rPr lang="en-GB" sz="4000"/>
              <a:t>(s1, s2) = 14.03   </a:t>
            </a:r>
            <a:r>
              <a:rPr lang="en-GB" sz="4000" err="1"/>
              <a:t>ed_dist</a:t>
            </a:r>
            <a:r>
              <a:rPr lang="en-GB" sz="4000"/>
              <a:t>(s1, s3) = 12.58</a:t>
            </a:r>
          </a:p>
        </p:txBody>
      </p:sp>
    </p:spTree>
    <p:extLst>
      <p:ext uri="{BB962C8B-B14F-4D97-AF65-F5344CB8AC3E}">
        <p14:creationId xmlns:p14="http://schemas.microsoft.com/office/powerpoint/2010/main" val="162243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E91A863-D97F-250A-85CB-F9A19FE4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483"/>
            <a:ext cx="12411400" cy="1122300"/>
          </a:xfrm>
        </p:spPr>
        <p:txBody>
          <a:bodyPr/>
          <a:lstStyle/>
          <a:p>
            <a:r>
              <a:rPr lang="en-GB" sz="4000"/>
              <a:t>Need for elastic distances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4D9E98-CB7A-3D0D-C3DA-037C26EC0D39}"/>
              </a:ext>
            </a:extLst>
          </p:cNvPr>
          <p:cNvGraphicFramePr>
            <a:graphicFrameLocks noGrp="1"/>
          </p:cNvGraphicFramePr>
          <p:nvPr/>
        </p:nvGraphicFramePr>
        <p:xfrm>
          <a:off x="111625" y="813345"/>
          <a:ext cx="6958460" cy="3338346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312442731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614480994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58223742"/>
                    </a:ext>
                  </a:extLst>
                </a:gridCol>
                <a:gridCol w="594837">
                  <a:extLst>
                    <a:ext uri="{9D8B030D-6E8A-4147-A177-3AD203B41FA5}">
                      <a16:colId xmlns:a16="http://schemas.microsoft.com/office/drawing/2014/main" val="4120048213"/>
                    </a:ext>
                  </a:extLst>
                </a:gridCol>
                <a:gridCol w="796855">
                  <a:extLst>
                    <a:ext uri="{9D8B030D-6E8A-4147-A177-3AD203B41FA5}">
                      <a16:colId xmlns:a16="http://schemas.microsoft.com/office/drawing/2014/main" val="244661996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599779430"/>
                    </a:ext>
                  </a:extLst>
                </a:gridCol>
                <a:gridCol w="722027">
                  <a:extLst>
                    <a:ext uri="{9D8B030D-6E8A-4147-A177-3AD203B41FA5}">
                      <a16:colId xmlns:a16="http://schemas.microsoft.com/office/drawing/2014/main" val="3852881210"/>
                    </a:ext>
                  </a:extLst>
                </a:gridCol>
                <a:gridCol w="669665">
                  <a:extLst>
                    <a:ext uri="{9D8B030D-6E8A-4147-A177-3AD203B41FA5}">
                      <a16:colId xmlns:a16="http://schemas.microsoft.com/office/drawing/2014/main" val="146743946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42761316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3675969795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 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63851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18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960308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3246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820753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15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121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64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55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7750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9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309271"/>
                  </a:ext>
                </a:extLst>
              </a:tr>
              <a:tr h="365484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9319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6678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EE8A63-A69A-8F6E-7C5E-5C01D774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7" y="4245022"/>
            <a:ext cx="6933608" cy="2251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A1423-4B2B-CE11-3258-7F12F2F3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825" y="4674714"/>
            <a:ext cx="4909698" cy="13919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0852BB-9225-9149-235D-4865DD927343}"/>
              </a:ext>
            </a:extLst>
          </p:cNvPr>
          <p:cNvCxnSpPr>
            <a:cxnSpLocks/>
          </p:cNvCxnSpPr>
          <p:nvPr/>
        </p:nvCxnSpPr>
        <p:spPr>
          <a:xfrm flipH="1" flipV="1">
            <a:off x="7070085" y="1241946"/>
            <a:ext cx="655584" cy="8052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488BFE3B-C3DB-EF91-CFFA-6375C7D31A1E}"/>
              </a:ext>
            </a:extLst>
          </p:cNvPr>
          <p:cNvSpPr txBox="1">
            <a:spLocks/>
          </p:cNvSpPr>
          <p:nvPr/>
        </p:nvSpPr>
        <p:spPr>
          <a:xfrm>
            <a:off x="7725669" y="1336367"/>
            <a:ext cx="4685731" cy="3338347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Pointwise distance between series, called M</a:t>
            </a:r>
          </a:p>
        </p:txBody>
      </p:sp>
    </p:spTree>
    <p:extLst>
      <p:ext uri="{BB962C8B-B14F-4D97-AF65-F5344CB8AC3E}">
        <p14:creationId xmlns:p14="http://schemas.microsoft.com/office/powerpoint/2010/main" val="713348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6107</TotalTime>
  <Words>1474</Words>
  <Application>Microsoft Office PowerPoint</Application>
  <PresentationFormat>Widescreen</PresentationFormat>
  <Paragraphs>475</Paragraphs>
  <Slides>51</Slides>
  <Notes>39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Aptos</vt:lpstr>
      <vt:lpstr>Aptos Display</vt:lpstr>
      <vt:lpstr>Arial</vt:lpstr>
      <vt:lpstr>Calibri</vt:lpstr>
      <vt:lpstr>Courier New</vt:lpstr>
      <vt:lpstr>Slack-Lato</vt:lpstr>
      <vt:lpstr>Office Theme</vt:lpstr>
      <vt:lpstr>Equation</vt:lpstr>
      <vt:lpstr>Time series clustering</vt:lpstr>
      <vt:lpstr>PowerPoint Presentation</vt:lpstr>
      <vt:lpstr>Time Series Clustering in aeon</vt:lpstr>
      <vt:lpstr>Similarity assessment is foundational</vt:lpstr>
      <vt:lpstr>Similarity between things</vt:lpstr>
      <vt:lpstr>Similarity between time series</vt:lpstr>
      <vt:lpstr>Other distances for continuous variables</vt:lpstr>
      <vt:lpstr>Need for elastic distances</vt:lpstr>
      <vt:lpstr>Need for elastic distances</vt:lpstr>
      <vt:lpstr>Need for elastic distances</vt:lpstr>
      <vt:lpstr>Dynamic time warping</vt:lpstr>
      <vt:lpstr>PowerPoint Presentation</vt:lpstr>
      <vt:lpstr>DTW’s warping can be too permissive</vt:lpstr>
      <vt:lpstr>Windowing seeks to control this</vt:lpstr>
      <vt:lpstr>Windowing seeks to control this</vt:lpstr>
      <vt:lpstr>Windowing seeks to control this</vt:lpstr>
      <vt:lpstr>Windowing seeks to control this</vt:lpstr>
      <vt:lpstr>Windowing seeks to control this</vt:lpstr>
      <vt:lpstr>Windowing seeks to control this</vt:lpstr>
      <vt:lpstr>DTW variants</vt:lpstr>
      <vt:lpstr>Edit Distances</vt:lpstr>
      <vt:lpstr>Edit Distances for Time Series</vt:lpstr>
      <vt:lpstr>DTW as match/insert/delete</vt:lpstr>
      <vt:lpstr>Edit Distance with Real Penalty</vt:lpstr>
      <vt:lpstr>Move/Split/Merge</vt:lpstr>
      <vt:lpstr>MSM Cost function</vt:lpstr>
      <vt:lpstr>Distance functions in aeon</vt:lpstr>
      <vt:lpstr>Distance functions in aeon</vt:lpstr>
      <vt:lpstr>Distance function support</vt:lpstr>
      <vt:lpstr>Calling distance functions</vt:lpstr>
      <vt:lpstr>Passing parameters to distance functions</vt:lpstr>
      <vt:lpstr>Alignment path</vt:lpstr>
      <vt:lpstr>Calling alignment paths</vt:lpstr>
      <vt:lpstr>Passing parameters to alignment paths</vt:lpstr>
      <vt:lpstr>Plot alignment path</vt:lpstr>
      <vt:lpstr>Plot alignment path</vt:lpstr>
      <vt:lpstr>Calling pairwise distance functions</vt:lpstr>
      <vt:lpstr>Calling pairwise distance functions</vt:lpstr>
      <vt:lpstr>Distance functions with sklearn</vt:lpstr>
      <vt:lpstr>Classification – precomputed distance</vt:lpstr>
      <vt:lpstr>Classification – pass pairwise distance function</vt:lpstr>
      <vt:lpstr>Clustering - precomputed</vt:lpstr>
      <vt:lpstr>Clustering - pass pairwise distance function</vt:lpstr>
      <vt:lpstr>PowerPoint Presentation</vt:lpstr>
      <vt:lpstr>PowerPoint Presentation</vt:lpstr>
      <vt:lpstr>Applications: Time Series Clustering (TSCL)</vt:lpstr>
      <vt:lpstr>Comparison of different distance functions for k-means TSCL</vt:lpstr>
      <vt:lpstr>Comparison of different distance functions K-medoids TSCL</vt:lpstr>
      <vt:lpstr>Barycentre Averaging (DBA) [4] for K-Means</vt:lpstr>
      <vt:lpstr>Comparison of DBA, k-means and k-medoids</vt:lpstr>
      <vt:lpstr>Current state of play with distance based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Angus Dempster</dc:creator>
  <cp:lastModifiedBy>Tony Bagnall</cp:lastModifiedBy>
  <cp:revision>99</cp:revision>
  <dcterms:created xsi:type="dcterms:W3CDTF">2024-07-02T05:26:03Z</dcterms:created>
  <dcterms:modified xsi:type="dcterms:W3CDTF">2024-09-06T09:56:01Z</dcterms:modified>
</cp:coreProperties>
</file>